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6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6B45C-8F98-4CFC-BFA5-6F1D3C15973E}" type="datetimeFigureOut">
              <a:rPr lang="de-DE" smtClean="0"/>
              <a:t>13.11.2013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EF208-2275-41A1-B9D9-052D9E987D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2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C49D06-6DC9-40D6-961F-AF16745DBEFE}" type="slidenum">
              <a:rPr lang="de-DE" smtClean="0">
                <a:solidFill>
                  <a:prstClr val="black"/>
                </a:solidFill>
              </a:rPr>
              <a:pPr eaLnBrk="1" hangingPunct="1"/>
              <a:t>1</a:t>
            </a:fld>
            <a:endParaRPr lang="de-DE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26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13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91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87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208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2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93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4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64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9063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9012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ndeswappen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60350"/>
            <a:ext cx="71913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NLWKN-Logo-Endfassungkleiner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017587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731000" y="6316663"/>
            <a:ext cx="20177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NLWKN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Flussgebietsmanagement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323850" y="6453188"/>
            <a:ext cx="5868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323850" y="908050"/>
            <a:ext cx="0" cy="554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476375" y="188913"/>
            <a:ext cx="648176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b="1">
                <a:solidFill>
                  <a:srgbClr val="000000"/>
                </a:solidFill>
              </a:rPr>
              <a:t>Niedersächsischer Landesbetrieb für Wasserwirtschaft, Küsten- und Naturschutz</a:t>
            </a:r>
          </a:p>
        </p:txBody>
      </p:sp>
    </p:spTree>
    <p:extLst>
      <p:ext uri="{BB962C8B-B14F-4D97-AF65-F5344CB8AC3E}">
        <p14:creationId xmlns:p14="http://schemas.microsoft.com/office/powerpoint/2010/main" val="275773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8313" y="908720"/>
            <a:ext cx="8496300" cy="936104"/>
          </a:xfrm>
          <a:prstGeom prst="rect">
            <a:avLst/>
          </a:prstGeom>
          <a:gradFill rotWithShape="1">
            <a:gsLst>
              <a:gs pos="0">
                <a:srgbClr val="3366FF">
                  <a:alpha val="70000"/>
                </a:srgbClr>
              </a:gs>
              <a:gs pos="50000">
                <a:schemeClr val="bg1"/>
              </a:gs>
              <a:gs pos="100000">
                <a:srgbClr val="3366FF"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200" b="1" dirty="0" smtClean="0">
                <a:solidFill>
                  <a:srgbClr val="000000"/>
                </a:solidFill>
              </a:rPr>
              <a:t>TOP </a:t>
            </a:r>
            <a:r>
              <a:rPr lang="de-DE" sz="3200" b="1" dirty="0" smtClean="0">
                <a:solidFill>
                  <a:srgbClr val="000000"/>
                </a:solidFill>
              </a:rPr>
              <a:t>6) Öffentlichkeitsarbeit 2013</a:t>
            </a:r>
            <a:endParaRPr lang="de-DE" sz="32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23771" y="2025908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1200"/>
              </a:spcBef>
              <a:spcAft>
                <a:spcPts val="600"/>
              </a:spcAft>
            </a:pPr>
            <a:r>
              <a:rPr lang="de-DE" sz="1000" dirty="0" smtClean="0">
                <a:solidFill>
                  <a:srgbClr val="000000"/>
                </a:solidFill>
              </a:rPr>
              <a:t>						</a:t>
            </a:r>
            <a:r>
              <a:rPr lang="de-DE" sz="2000" b="1" dirty="0" smtClean="0">
                <a:solidFill>
                  <a:srgbClr val="000000"/>
                </a:solidFill>
              </a:rPr>
              <a:t>1.500,00 EUR</a:t>
            </a:r>
          </a:p>
          <a:p>
            <a:pPr fontAlgn="base">
              <a:spcAft>
                <a:spcPts val="600"/>
              </a:spcAft>
            </a:pPr>
            <a:endParaRPr lang="de-DE" sz="1000" dirty="0" smtClean="0">
              <a:solidFill>
                <a:srgbClr val="000000"/>
              </a:solidFill>
            </a:endParaRPr>
          </a:p>
          <a:p>
            <a:pPr fontAlgn="base">
              <a:spcAft>
                <a:spcPts val="600"/>
              </a:spcAft>
            </a:pPr>
            <a:r>
              <a:rPr lang="de-DE" sz="1600" b="1" dirty="0" smtClean="0">
                <a:solidFill>
                  <a:srgbClr val="000000"/>
                </a:solidFill>
              </a:rPr>
              <a:t>Kalender „Wichtige Wasserbewirtschaftungsfragen“</a:t>
            </a:r>
          </a:p>
          <a:p>
            <a:pPr fontAlgn="base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</a:rPr>
              <a:t>(30 Exemplare x 4,00 EUR)				    120,00 EUR	</a:t>
            </a:r>
            <a:endParaRPr lang="de-DE" sz="1600" dirty="0">
              <a:solidFill>
                <a:srgbClr val="000000"/>
              </a:solidFill>
            </a:endParaRPr>
          </a:p>
          <a:p>
            <a:pPr fontAlgn="base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</a:rPr>
              <a:t>Aufteilungsvorschlag: </a:t>
            </a:r>
          </a:p>
          <a:p>
            <a:pPr fontAlgn="base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</a:rPr>
              <a:t>Ständige Sitzungsteilnehmer (13) 2 Exemplare</a:t>
            </a:r>
            <a:r>
              <a:rPr lang="de-DE" sz="1600" dirty="0">
                <a:solidFill>
                  <a:srgbClr val="000000"/>
                </a:solidFill>
              </a:rPr>
              <a:t>	</a:t>
            </a:r>
            <a:endParaRPr lang="de-DE" sz="1600" dirty="0" smtClean="0">
              <a:solidFill>
                <a:srgbClr val="000000"/>
              </a:solidFill>
            </a:endParaRPr>
          </a:p>
          <a:p>
            <a:pPr fontAlgn="base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</a:rPr>
              <a:t>Lkr</a:t>
            </a:r>
            <a:r>
              <a:rPr lang="de-DE" sz="1600" dirty="0" smtClean="0">
                <a:solidFill>
                  <a:srgbClr val="000000"/>
                </a:solidFill>
              </a:rPr>
              <a:t>. </a:t>
            </a:r>
            <a:r>
              <a:rPr lang="de-DE" sz="1600" dirty="0" err="1" smtClean="0">
                <a:solidFill>
                  <a:srgbClr val="000000"/>
                </a:solidFill>
              </a:rPr>
              <a:t>GÖ,NOM,HOL,Stadt</a:t>
            </a:r>
            <a:r>
              <a:rPr lang="de-DE" sz="1600" dirty="0" smtClean="0">
                <a:solidFill>
                  <a:srgbClr val="000000"/>
                </a:solidFill>
              </a:rPr>
              <a:t> HOL je 1 weiteres Exemplar		</a:t>
            </a:r>
          </a:p>
          <a:p>
            <a:pPr fontAlgn="base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</a:rPr>
              <a:t>				</a:t>
            </a:r>
            <a:r>
              <a:rPr lang="de-DE" sz="1600" b="1" dirty="0" smtClean="0">
                <a:solidFill>
                  <a:srgbClr val="000000"/>
                </a:solidFill>
              </a:rPr>
              <a:t>Restbudget               1.380,00 EUR </a:t>
            </a:r>
          </a:p>
          <a:p>
            <a:pPr fontAlgn="base">
              <a:spcAft>
                <a:spcPts val="600"/>
              </a:spcAft>
            </a:pPr>
            <a:r>
              <a:rPr lang="de-DE" sz="1600" b="1" dirty="0" smtClean="0">
                <a:solidFill>
                  <a:srgbClr val="000000"/>
                </a:solidFill>
              </a:rPr>
              <a:t>Vorschlag </a:t>
            </a:r>
            <a:r>
              <a:rPr lang="de-DE" sz="1600" b="1" dirty="0" err="1" smtClean="0">
                <a:solidFill>
                  <a:srgbClr val="000000"/>
                </a:solidFill>
              </a:rPr>
              <a:t>Lkr</a:t>
            </a:r>
            <a:r>
              <a:rPr lang="de-DE" sz="1600" b="1" dirty="0" smtClean="0">
                <a:solidFill>
                  <a:srgbClr val="000000"/>
                </a:solidFill>
              </a:rPr>
              <a:t>. Holzminden:</a:t>
            </a:r>
          </a:p>
          <a:p>
            <a:pPr fontAlgn="base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</a:rPr>
              <a:t>Infotafel </a:t>
            </a:r>
            <a:r>
              <a:rPr lang="de-DE" sz="1600" dirty="0" err="1" smtClean="0">
                <a:solidFill>
                  <a:srgbClr val="000000"/>
                </a:solidFill>
              </a:rPr>
              <a:t>Lennewehr</a:t>
            </a:r>
            <a:r>
              <a:rPr lang="de-DE" sz="1600" dirty="0" smtClean="0">
                <a:solidFill>
                  <a:srgbClr val="000000"/>
                </a:solidFill>
              </a:rPr>
              <a:t>	</a:t>
            </a:r>
          </a:p>
          <a:p>
            <a:pPr fontAlgn="base">
              <a:spcAft>
                <a:spcPts val="600"/>
              </a:spcAft>
            </a:pPr>
            <a:r>
              <a:rPr lang="de-DE" sz="1600" u="sng" dirty="0" smtClean="0">
                <a:solidFill>
                  <a:srgbClr val="000000"/>
                </a:solidFill>
              </a:rPr>
              <a:t>(Kostenvoranschlag: Bearbeitung, Druck, Trägerelement)        2.500,00 EUR</a:t>
            </a:r>
          </a:p>
          <a:p>
            <a:pPr fontAlgn="base">
              <a:spcAft>
                <a:spcPts val="600"/>
              </a:spcAft>
            </a:pPr>
            <a:endParaRPr lang="de-DE" sz="1600" dirty="0">
              <a:solidFill>
                <a:srgbClr val="000000"/>
              </a:solidFill>
            </a:endParaRPr>
          </a:p>
          <a:p>
            <a:pPr fontAlgn="base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</a:rPr>
              <a:t>Nutzung des Budgets Öffentlichkeitsarbeit 2014 </a:t>
            </a:r>
            <a:r>
              <a:rPr lang="de-DE" sz="1600" b="1" dirty="0" smtClean="0">
                <a:solidFill>
                  <a:srgbClr val="000000"/>
                </a:solidFill>
              </a:rPr>
              <a:t>?</a:t>
            </a:r>
            <a:r>
              <a:rPr lang="de-DE" sz="1600" dirty="0" smtClean="0">
                <a:solidFill>
                  <a:srgbClr val="000000"/>
                </a:solidFill>
              </a:rPr>
              <a:t>		  1.120,00 EUR </a:t>
            </a:r>
            <a:endParaRPr lang="de-DE" sz="1600" dirty="0">
              <a:solidFill>
                <a:srgbClr val="000000"/>
              </a:solidFill>
            </a:endParaRPr>
          </a:p>
          <a:p>
            <a:pPr fontAlgn="base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</a:rPr>
              <a:t>	</a:t>
            </a:r>
          </a:p>
          <a:p>
            <a:pPr fontAlgn="base">
              <a:spcAft>
                <a:spcPts val="600"/>
              </a:spcAft>
            </a:pPr>
            <a:endParaRPr lang="de-DE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8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udat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Bildschirmpräsentation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Gudat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Hannig, Petra</dc:creator>
  <cp:lastModifiedBy>Hannig, Petra</cp:lastModifiedBy>
  <cp:revision>2</cp:revision>
  <cp:lastPrinted>2013-11-13T15:37:40Z</cp:lastPrinted>
  <dcterms:created xsi:type="dcterms:W3CDTF">2013-11-13T15:20:43Z</dcterms:created>
  <dcterms:modified xsi:type="dcterms:W3CDTF">2013-11-13T15:38:46Z</dcterms:modified>
</cp:coreProperties>
</file>