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8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6B45C-8F98-4CFC-BFA5-6F1D3C15973E}" type="datetimeFigureOut">
              <a:rPr lang="de-DE" smtClean="0"/>
              <a:t>18.11.2013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EF208-2275-41A1-B9D9-052D9E987D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20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C49D06-6DC9-40D6-961F-AF16745DBEFE}" type="slidenum">
              <a:rPr lang="de-DE" smtClean="0">
                <a:solidFill>
                  <a:prstClr val="black"/>
                </a:solidFill>
              </a:rPr>
              <a:pPr eaLnBrk="1" hangingPunct="1"/>
              <a:t>1</a:t>
            </a:fld>
            <a:endParaRPr lang="de-DE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C49D06-6DC9-40D6-961F-AF16745DBEFE}" type="slidenum">
              <a:rPr lang="de-DE" smtClean="0">
                <a:solidFill>
                  <a:prstClr val="black"/>
                </a:solidFill>
              </a:rPr>
              <a:pPr eaLnBrk="1" hangingPunct="1"/>
              <a:t>2</a:t>
            </a:fld>
            <a:endParaRPr lang="de-DE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826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3138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791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687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0208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82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393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74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64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9063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9012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andeswappen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260350"/>
            <a:ext cx="719138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NLWKN-Logo-Endfassungkleiner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017587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731000" y="6316663"/>
            <a:ext cx="201771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 smtClean="0">
                <a:solidFill>
                  <a:srgbClr val="000000"/>
                </a:solidFill>
              </a:rPr>
              <a:t>NLWKN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 smtClean="0">
                <a:solidFill>
                  <a:srgbClr val="000000"/>
                </a:solidFill>
              </a:rPr>
              <a:t>Flussgebietsmanagement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H="1">
            <a:off x="323850" y="6453188"/>
            <a:ext cx="5868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323850" y="908050"/>
            <a:ext cx="0" cy="5545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476375" y="188913"/>
            <a:ext cx="6481763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b="1">
                <a:solidFill>
                  <a:srgbClr val="000000"/>
                </a:solidFill>
              </a:rPr>
              <a:t>Niedersächsischer Landesbetrieb für Wasserwirtschaft, Küsten- und Naturschutz</a:t>
            </a:r>
          </a:p>
        </p:txBody>
      </p:sp>
    </p:spTree>
    <p:extLst>
      <p:ext uri="{BB962C8B-B14F-4D97-AF65-F5344CB8AC3E}">
        <p14:creationId xmlns:p14="http://schemas.microsoft.com/office/powerpoint/2010/main" val="275773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68313" y="908720"/>
            <a:ext cx="8496300" cy="936104"/>
          </a:xfrm>
          <a:prstGeom prst="rect">
            <a:avLst/>
          </a:prstGeom>
          <a:gradFill rotWithShape="1">
            <a:gsLst>
              <a:gs pos="0">
                <a:srgbClr val="3366FF">
                  <a:alpha val="70000"/>
                </a:srgbClr>
              </a:gs>
              <a:gs pos="50000">
                <a:schemeClr val="bg1"/>
              </a:gs>
              <a:gs pos="100000">
                <a:srgbClr val="3366FF">
                  <a:alpha val="7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200" b="1" dirty="0" smtClean="0">
                <a:solidFill>
                  <a:srgbClr val="000000"/>
                </a:solidFill>
              </a:rPr>
              <a:t>TOP 6) Öffentlichkeitsarbeit 2013</a:t>
            </a:r>
            <a:endParaRPr lang="de-DE" sz="3200" b="1" dirty="0">
              <a:solidFill>
                <a:srgbClr val="00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11316" y="2636912"/>
            <a:ext cx="7848872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1200"/>
              </a:spcBef>
              <a:spcAft>
                <a:spcPts val="600"/>
              </a:spcAft>
            </a:pPr>
            <a:r>
              <a:rPr lang="de-DE" sz="1000" dirty="0" smtClean="0">
                <a:solidFill>
                  <a:srgbClr val="000000"/>
                </a:solidFill>
              </a:rPr>
              <a:t>						</a:t>
            </a:r>
            <a:r>
              <a:rPr lang="de-DE" sz="2000" b="1" dirty="0" smtClean="0">
                <a:solidFill>
                  <a:srgbClr val="000000"/>
                </a:solidFill>
              </a:rPr>
              <a:t>1.500,00 EUR</a:t>
            </a:r>
          </a:p>
          <a:p>
            <a:pPr fontAlgn="base">
              <a:spcAft>
                <a:spcPts val="600"/>
              </a:spcAft>
            </a:pPr>
            <a:r>
              <a:rPr lang="de-DE" sz="1600" b="1" dirty="0" smtClean="0">
                <a:solidFill>
                  <a:srgbClr val="000000"/>
                </a:solidFill>
              </a:rPr>
              <a:t>Kalender </a:t>
            </a:r>
            <a:r>
              <a:rPr lang="de-DE" sz="1600" b="1" dirty="0" smtClean="0">
                <a:solidFill>
                  <a:srgbClr val="000000"/>
                </a:solidFill>
              </a:rPr>
              <a:t>„Wichtige Wasserbewirtschaftungsfragen“</a:t>
            </a:r>
          </a:p>
          <a:p>
            <a:pPr fontAlgn="base">
              <a:spcAft>
                <a:spcPts val="600"/>
              </a:spcAft>
            </a:pPr>
            <a:r>
              <a:rPr lang="de-DE" sz="1600" dirty="0" smtClean="0">
                <a:solidFill>
                  <a:srgbClr val="000000"/>
                </a:solidFill>
              </a:rPr>
              <a:t>(</a:t>
            </a:r>
            <a:r>
              <a:rPr lang="de-DE" sz="1600" b="1" dirty="0" smtClean="0">
                <a:solidFill>
                  <a:srgbClr val="000000"/>
                </a:solidFill>
              </a:rPr>
              <a:t>100 </a:t>
            </a:r>
            <a:r>
              <a:rPr lang="de-DE" sz="1600" b="1" dirty="0" smtClean="0">
                <a:solidFill>
                  <a:srgbClr val="000000"/>
                </a:solidFill>
              </a:rPr>
              <a:t>Exemplare </a:t>
            </a:r>
            <a:r>
              <a:rPr lang="de-DE" sz="1600" dirty="0" smtClean="0">
                <a:solidFill>
                  <a:srgbClr val="000000"/>
                </a:solidFill>
              </a:rPr>
              <a:t>x 4,00 EUR)				    </a:t>
            </a:r>
            <a:r>
              <a:rPr lang="de-DE" sz="1600" dirty="0" smtClean="0">
                <a:solidFill>
                  <a:srgbClr val="000000"/>
                </a:solidFill>
              </a:rPr>
              <a:t>400,00 </a:t>
            </a:r>
            <a:r>
              <a:rPr lang="de-DE" sz="1600" dirty="0" smtClean="0">
                <a:solidFill>
                  <a:srgbClr val="000000"/>
                </a:solidFill>
              </a:rPr>
              <a:t>EUR	</a:t>
            </a:r>
            <a:endParaRPr lang="de-DE" sz="1600" dirty="0">
              <a:solidFill>
                <a:srgbClr val="000000"/>
              </a:solidFill>
            </a:endParaRPr>
          </a:p>
          <a:p>
            <a:pPr fontAlgn="base">
              <a:spcAft>
                <a:spcPts val="600"/>
              </a:spcAft>
            </a:pPr>
            <a:endParaRPr lang="de-DE" sz="1600" dirty="0" smtClean="0">
              <a:solidFill>
                <a:srgbClr val="000000"/>
              </a:solidFill>
            </a:endParaRPr>
          </a:p>
          <a:p>
            <a:pPr fontAlgn="base">
              <a:spcAft>
                <a:spcPts val="600"/>
              </a:spcAft>
            </a:pPr>
            <a:endParaRPr lang="de-DE" sz="1600" dirty="0">
              <a:solidFill>
                <a:srgbClr val="000000"/>
              </a:solidFill>
            </a:endParaRPr>
          </a:p>
          <a:p>
            <a:pPr fontAlgn="base">
              <a:spcAft>
                <a:spcPts val="600"/>
              </a:spcAft>
            </a:pPr>
            <a:r>
              <a:rPr lang="de-DE" sz="2000" b="1" dirty="0" smtClean="0">
                <a:solidFill>
                  <a:srgbClr val="000000"/>
                </a:solidFill>
              </a:rPr>
              <a:t>Vorschläge für die Verwendung des Restbudgets in Höhe von 1.100,00 EUR ?</a:t>
            </a:r>
          </a:p>
        </p:txBody>
      </p:sp>
    </p:spTree>
    <p:extLst>
      <p:ext uri="{BB962C8B-B14F-4D97-AF65-F5344CB8AC3E}">
        <p14:creationId xmlns:p14="http://schemas.microsoft.com/office/powerpoint/2010/main" val="384789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68313" y="908720"/>
            <a:ext cx="8496300" cy="936104"/>
          </a:xfrm>
          <a:prstGeom prst="rect">
            <a:avLst/>
          </a:prstGeom>
          <a:gradFill rotWithShape="1">
            <a:gsLst>
              <a:gs pos="0">
                <a:srgbClr val="3366FF">
                  <a:alpha val="70000"/>
                </a:srgbClr>
              </a:gs>
              <a:gs pos="50000">
                <a:schemeClr val="bg1"/>
              </a:gs>
              <a:gs pos="100000">
                <a:srgbClr val="3366FF">
                  <a:alpha val="7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200" b="1" dirty="0" smtClean="0">
                <a:solidFill>
                  <a:srgbClr val="000000"/>
                </a:solidFill>
              </a:rPr>
              <a:t>TOP 6) Öffentlichkeitsarbeit 2013</a:t>
            </a:r>
            <a:endParaRPr lang="de-DE" sz="3200" b="1" dirty="0">
              <a:solidFill>
                <a:srgbClr val="00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971600" y="2025907"/>
            <a:ext cx="7848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1200"/>
              </a:spcBef>
              <a:spcAft>
                <a:spcPts val="600"/>
              </a:spcAft>
            </a:pPr>
            <a:endParaRPr lang="de-DE" sz="1000" dirty="0" smtClean="0">
              <a:solidFill>
                <a:srgbClr val="000000"/>
              </a:solidFill>
            </a:endParaRPr>
          </a:p>
          <a:p>
            <a:pPr fontAlgn="base">
              <a:spcBef>
                <a:spcPts val="1200"/>
              </a:spcBef>
              <a:spcAft>
                <a:spcPts val="600"/>
              </a:spcAft>
            </a:pPr>
            <a:endParaRPr lang="de-DE" sz="1000" dirty="0">
              <a:solidFill>
                <a:srgbClr val="000000"/>
              </a:solidFill>
            </a:endParaRPr>
          </a:p>
          <a:p>
            <a:pPr fontAlgn="base">
              <a:spcBef>
                <a:spcPts val="1200"/>
              </a:spcBef>
              <a:spcAft>
                <a:spcPts val="600"/>
              </a:spcAft>
            </a:pPr>
            <a:endParaRPr lang="de-DE" sz="1000" dirty="0" smtClean="0">
              <a:solidFill>
                <a:srgbClr val="000000"/>
              </a:solidFill>
            </a:endParaRPr>
          </a:p>
          <a:p>
            <a:pPr fontAlgn="base">
              <a:spcBef>
                <a:spcPts val="1200"/>
              </a:spcBef>
              <a:spcAft>
                <a:spcPts val="600"/>
              </a:spcAft>
            </a:pPr>
            <a:endParaRPr lang="de-DE" sz="1000" dirty="0">
              <a:solidFill>
                <a:srgbClr val="000000"/>
              </a:solidFill>
            </a:endParaRPr>
          </a:p>
          <a:p>
            <a:pPr fontAlgn="base">
              <a:spcBef>
                <a:spcPts val="1200"/>
              </a:spcBef>
              <a:spcAft>
                <a:spcPts val="600"/>
              </a:spcAft>
            </a:pPr>
            <a:endParaRPr lang="de-DE" sz="1000" dirty="0" smtClean="0">
              <a:solidFill>
                <a:srgbClr val="000000"/>
              </a:solidFill>
            </a:endParaRPr>
          </a:p>
          <a:p>
            <a:pPr fontAlgn="base">
              <a:spcBef>
                <a:spcPts val="1200"/>
              </a:spcBef>
              <a:spcAft>
                <a:spcPts val="600"/>
              </a:spcAft>
            </a:pPr>
            <a:endParaRPr lang="de-DE" sz="1000" dirty="0">
              <a:solidFill>
                <a:srgbClr val="000000"/>
              </a:solidFill>
            </a:endParaRPr>
          </a:p>
          <a:p>
            <a:pPr fontAlgn="base">
              <a:spcBef>
                <a:spcPts val="1200"/>
              </a:spcBef>
              <a:spcAft>
                <a:spcPts val="600"/>
              </a:spcAft>
            </a:pPr>
            <a:endParaRPr lang="de-DE" sz="1000" dirty="0" smtClean="0">
              <a:solidFill>
                <a:srgbClr val="000000"/>
              </a:solidFill>
            </a:endParaRPr>
          </a:p>
          <a:p>
            <a:pPr fontAlgn="base">
              <a:spcBef>
                <a:spcPts val="1200"/>
              </a:spcBef>
              <a:spcAft>
                <a:spcPts val="600"/>
              </a:spcAft>
            </a:pPr>
            <a:endParaRPr lang="de-DE" sz="1000" dirty="0">
              <a:solidFill>
                <a:srgbClr val="000000"/>
              </a:solidFill>
            </a:endParaRPr>
          </a:p>
          <a:p>
            <a:pPr fontAlgn="base">
              <a:spcBef>
                <a:spcPts val="1200"/>
              </a:spcBef>
              <a:spcAft>
                <a:spcPts val="600"/>
              </a:spcAft>
            </a:pPr>
            <a:endParaRPr lang="de-DE" sz="1000" dirty="0" smtClean="0">
              <a:solidFill>
                <a:srgbClr val="000000"/>
              </a:solidFill>
            </a:endParaRPr>
          </a:p>
          <a:p>
            <a:pPr fontAlgn="base">
              <a:spcBef>
                <a:spcPts val="1200"/>
              </a:spcBef>
              <a:spcAft>
                <a:spcPts val="600"/>
              </a:spcAft>
            </a:pPr>
            <a:endParaRPr lang="de-DE" sz="1000" dirty="0">
              <a:solidFill>
                <a:srgbClr val="000000"/>
              </a:solidFill>
            </a:endParaRPr>
          </a:p>
          <a:p>
            <a:pPr fontAlgn="base">
              <a:spcBef>
                <a:spcPts val="1200"/>
              </a:spcBef>
              <a:spcAft>
                <a:spcPts val="600"/>
              </a:spcAft>
            </a:pPr>
            <a:r>
              <a:rPr lang="de-DE" sz="1000" dirty="0" smtClean="0">
                <a:solidFill>
                  <a:srgbClr val="000000"/>
                </a:solidFill>
              </a:rPr>
              <a:t>						</a:t>
            </a:r>
            <a:endParaRPr lang="de-DE" sz="1600" dirty="0">
              <a:solidFill>
                <a:srgbClr val="000000"/>
              </a:solidFill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360787"/>
              </p:ext>
            </p:extLst>
          </p:nvPr>
        </p:nvGraphicFramePr>
        <p:xfrm>
          <a:off x="3707904" y="2348880"/>
          <a:ext cx="4536504" cy="3924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Arbeitsblatt" r:id="rId4" imgW="6103566" imgH="4815840" progId="Excel.Sheet.12">
                  <p:embed/>
                </p:oleObj>
              </mc:Choice>
              <mc:Fallback>
                <p:oleObj name="Arbeitsblatt" r:id="rId4" imgW="6103566" imgH="48158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07904" y="2348880"/>
                        <a:ext cx="4536504" cy="39243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39552" y="2348880"/>
            <a:ext cx="302037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/>
              <a:t>Vorschlag zur Verteilung:</a:t>
            </a:r>
            <a:endParaRPr lang="de-DE" sz="1600" dirty="0" smtClean="0"/>
          </a:p>
          <a:p>
            <a:endParaRPr lang="de-DE" sz="1600" dirty="0"/>
          </a:p>
          <a:p>
            <a:r>
              <a:rPr lang="de-DE" sz="1600" dirty="0" smtClean="0"/>
              <a:t>-Bestellung UHV 20 Exemplare</a:t>
            </a:r>
          </a:p>
          <a:p>
            <a:endParaRPr lang="de-DE" sz="1600" dirty="0"/>
          </a:p>
          <a:p>
            <a:r>
              <a:rPr lang="de-DE" sz="1600" dirty="0" smtClean="0"/>
              <a:t>-Landkreise je 15 Exemplare</a:t>
            </a:r>
          </a:p>
          <a:p>
            <a:endParaRPr lang="de-DE" sz="1600" dirty="0" smtClean="0"/>
          </a:p>
          <a:p>
            <a:r>
              <a:rPr lang="de-DE" sz="1600" dirty="0" smtClean="0"/>
              <a:t>-Stadt, LWK, NABU, Fischerei </a:t>
            </a:r>
          </a:p>
          <a:p>
            <a:r>
              <a:rPr lang="de-DE" sz="1600" dirty="0" smtClean="0"/>
              <a:t>  je 10 Exemplare </a:t>
            </a:r>
          </a:p>
          <a:p>
            <a:endParaRPr lang="de-DE" sz="1600" dirty="0" smtClean="0"/>
          </a:p>
          <a:p>
            <a:r>
              <a:rPr lang="de-DE" sz="1600" dirty="0" smtClean="0"/>
              <a:t>-Forstamt, Landvolk </a:t>
            </a:r>
          </a:p>
          <a:p>
            <a:r>
              <a:rPr lang="de-DE" sz="1600" dirty="0"/>
              <a:t> </a:t>
            </a:r>
            <a:r>
              <a:rPr lang="de-DE" sz="1600" dirty="0" smtClean="0"/>
              <a:t> je 4 Exemplare </a:t>
            </a:r>
          </a:p>
          <a:p>
            <a:endParaRPr lang="de-DE" sz="1600" smtClean="0"/>
          </a:p>
          <a:p>
            <a:r>
              <a:rPr lang="de-DE" sz="1600" smtClean="0"/>
              <a:t>-</a:t>
            </a:r>
            <a:r>
              <a:rPr lang="de-DE" sz="1600" dirty="0" smtClean="0"/>
              <a:t>WSV 2 Exemplare</a:t>
            </a:r>
          </a:p>
          <a:p>
            <a:endParaRPr lang="de-DE" sz="1600" dirty="0" smtClean="0"/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5734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udat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Bildschirmpräsentation (4:3)</PresentationFormat>
  <Paragraphs>34</Paragraphs>
  <Slides>2</Slides>
  <Notes>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Gudat</vt:lpstr>
      <vt:lpstr>Microsoft Excel Worksheet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Hannig, Petra</dc:creator>
  <cp:lastModifiedBy>Hannig, Petra</cp:lastModifiedBy>
  <cp:revision>5</cp:revision>
  <cp:lastPrinted>2013-11-13T15:37:40Z</cp:lastPrinted>
  <dcterms:created xsi:type="dcterms:W3CDTF">2013-11-13T15:20:43Z</dcterms:created>
  <dcterms:modified xsi:type="dcterms:W3CDTF">2013-11-18T09:24:42Z</dcterms:modified>
</cp:coreProperties>
</file>