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3" r:id="rId2"/>
    <p:sldId id="341" r:id="rId3"/>
    <p:sldId id="342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CC00"/>
    <a:srgbClr val="66FF33"/>
    <a:srgbClr val="FF5050"/>
    <a:srgbClr val="AE8F1E"/>
    <a:srgbClr val="DEA400"/>
    <a:srgbClr val="CBA723"/>
    <a:srgbClr val="E5BB09"/>
    <a:srgbClr val="E4B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0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402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461B-D548-4884-8991-5EAEB748AB4B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2DB8-7195-4F55-9342-79103E5DED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10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12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83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25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61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8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19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6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3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85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1ED986-574A-46B8-A025-0E78D4B27E7D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5C6B1-7602-4AE1-90B7-EF38B951D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54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 userDrawn="1"/>
        </p:nvSpPr>
        <p:spPr bwMode="auto">
          <a:xfrm flipH="1">
            <a:off x="306000" y="6539499"/>
            <a:ext cx="85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Picture 2" descr="Landeswappen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862" y="84892"/>
            <a:ext cx="7191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NLWKN-Logo-Endfassungkleiner"/>
          <p:cNvPicPr>
            <a:picLocks noChangeAspect="1" noChangeArrowheads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00" y="84892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1479550" y="115243"/>
            <a:ext cx="64833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Niedersächsischer Landesbetrieb für Wasserwirtschaft, Küsten- und </a:t>
            </a:r>
            <a:r>
              <a:rPr lang="de-DE" sz="1200" b="1" dirty="0" smtClean="0">
                <a:solidFill>
                  <a:schemeClr val="tx2"/>
                </a:solidFill>
              </a:rPr>
              <a:t>Naturschutz</a:t>
            </a:r>
            <a:endParaRPr lang="de-DE" sz="1200" b="1" dirty="0">
              <a:solidFill>
                <a:schemeClr val="tx2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251520" y="42208"/>
            <a:ext cx="8857109" cy="794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 flipV="1">
            <a:off x="306000" y="695911"/>
            <a:ext cx="0" cy="584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65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09" y="5296205"/>
            <a:ext cx="885135" cy="108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22736" y="694973"/>
            <a:ext cx="642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Veröffentlichung </a:t>
            </a:r>
            <a:r>
              <a:rPr lang="de-DE" sz="2400" b="1" dirty="0"/>
              <a:t>Oberirdische Gewässer Band 35</a:t>
            </a:r>
          </a:p>
        </p:txBody>
      </p:sp>
      <p:pic>
        <p:nvPicPr>
          <p:cNvPr id="4" name="Grafik 3" descr="Oberirdische_Gewaesser_Band_35_-_Gewaesserueberwachungssystem_Niedersachsen_Nährstoffe.pdf - Adobe Reader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392" y="1156638"/>
            <a:ext cx="3267675" cy="475716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986777" y="1168946"/>
            <a:ext cx="483534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Ca. 120 </a:t>
            </a:r>
            <a:r>
              <a:rPr lang="de-DE" b="1" dirty="0" smtClean="0"/>
              <a:t>Seiten</a:t>
            </a:r>
          </a:p>
          <a:p>
            <a:endParaRPr lang="de-DE" b="1" dirty="0" smtClean="0"/>
          </a:p>
          <a:p>
            <a:r>
              <a:rPr lang="de-DE" b="1" u="sng" dirty="0" smtClean="0"/>
              <a:t>Teil </a:t>
            </a:r>
            <a:r>
              <a:rPr lang="de-DE" b="1" u="sng" dirty="0" smtClean="0"/>
              <a:t>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Textteil (ca. 20 Seiten)</a:t>
            </a:r>
          </a:p>
          <a:p>
            <a:r>
              <a:rPr lang="de-DE" b="1" u="sng" dirty="0" smtClean="0"/>
              <a:t>Teil </a:t>
            </a:r>
            <a:r>
              <a:rPr lang="de-DE" b="1" u="sng" dirty="0" smtClean="0"/>
              <a:t>II: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11 Landesweite </a:t>
            </a:r>
            <a:r>
              <a:rPr lang="de-DE" dirty="0"/>
              <a:t>Karten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58 Bearbeitungsgebietskarten (2 x 29 Blätter)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5 Seenkarten (29 WRRL-Seen)</a:t>
            </a:r>
            <a:endParaRPr lang="de-DE" dirty="0"/>
          </a:p>
          <a:p>
            <a:r>
              <a:rPr lang="de-DE" b="1" u="sng" dirty="0" smtClean="0"/>
              <a:t>Anhang</a:t>
            </a:r>
            <a:r>
              <a:rPr lang="de-DE" b="1" u="sng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Tabelle / Messstellenverzeichnis (Print)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CD-ROM: </a:t>
            </a:r>
          </a:p>
          <a:p>
            <a:pPr marL="742950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Text und Karten als PDF-Datei </a:t>
            </a:r>
          </a:p>
          <a:p>
            <a:pPr marL="742950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Excel-Tabelle mit </a:t>
            </a:r>
            <a:r>
              <a:rPr lang="de-DE" dirty="0" smtClean="0"/>
              <a:t>Messwerten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Download möglich unter www.nlwkn.de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0392" y="6155337"/>
            <a:ext cx="851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http://www.nlwkn.niedersachsen.de/service/veroeffentlichungen_webshop/schriften_zum_downloaden/downloads_gewaesserguete/veroeffentlichungen-zum-thema-gewaesserguete-107788.html</a:t>
            </a:r>
          </a:p>
        </p:txBody>
      </p:sp>
    </p:spTree>
    <p:extLst>
      <p:ext uri="{BB962C8B-B14F-4D97-AF65-F5344CB8AC3E}">
        <p14:creationId xmlns:p14="http://schemas.microsoft.com/office/powerpoint/2010/main" val="35432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61377" y="694973"/>
            <a:ext cx="634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Bsp.: Karten auf BG-Ebene; LAWA-Gewässergüte</a:t>
            </a:r>
            <a:endParaRPr lang="de-DE" sz="2400" b="1" dirty="0"/>
          </a:p>
        </p:txBody>
      </p:sp>
      <p:pic>
        <p:nvPicPr>
          <p:cNvPr id="3" name="Grafik 2" descr="Oberirdische_Gewaesser_Band_35_-_Gewaesserueberwachungssystem_Niedersachsen_Nährstoffe.pdf - Adobe Reade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1188000"/>
            <a:ext cx="7756512" cy="52595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8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Oberirdische_Gewaesser_Band_35_-_Gewaesserueberwachungssystem_Niedersachsen_Nährstoffe.pdf - Adobe Reade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1188000"/>
            <a:ext cx="7754701" cy="52596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991632" y="694973"/>
            <a:ext cx="708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Bsp.: Karten auf BG-Ebene; RAKON-OW und BLMP-Ziel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745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Bildschirmpräsentation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PowerPoint-Präsentation</vt:lpstr>
      <vt:lpstr>PowerPoint-Präsentation</vt:lpstr>
      <vt:lpstr>PowerPoint-Präsentation</vt:lpstr>
    </vt:vector>
  </TitlesOfParts>
  <Company>NLWKN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Melzer, Oliver</dc:creator>
  <cp:lastModifiedBy>Gudat, Stephanie</cp:lastModifiedBy>
  <cp:revision>212</cp:revision>
  <dcterms:created xsi:type="dcterms:W3CDTF">2013-10-01T07:19:14Z</dcterms:created>
  <dcterms:modified xsi:type="dcterms:W3CDTF">2014-06-13T12:21:31Z</dcterms:modified>
</cp:coreProperties>
</file>