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8" r:id="rId3"/>
    <p:sldId id="269" r:id="rId4"/>
    <p:sldId id="281" r:id="rId5"/>
    <p:sldId id="280" r:id="rId6"/>
    <p:sldId id="279" r:id="rId7"/>
    <p:sldId id="256" r:id="rId8"/>
    <p:sldId id="257" r:id="rId9"/>
    <p:sldId id="424" r:id="rId10"/>
    <p:sldId id="430" r:id="rId11"/>
    <p:sldId id="421" r:id="rId12"/>
    <p:sldId id="425" r:id="rId13"/>
    <p:sldId id="416" r:id="rId14"/>
    <p:sldId id="285" r:id="rId15"/>
    <p:sldId id="288" r:id="rId16"/>
    <p:sldId id="426" r:id="rId17"/>
    <p:sldId id="431" r:id="rId18"/>
    <p:sldId id="422" r:id="rId19"/>
    <p:sldId id="414" r:id="rId20"/>
    <p:sldId id="423" r:id="rId21"/>
    <p:sldId id="419" r:id="rId22"/>
    <p:sldId id="41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1EA"/>
    <a:srgbClr val="BBCEF1"/>
    <a:srgbClr val="BED9EE"/>
    <a:srgbClr val="CCFFCC"/>
    <a:srgbClr val="CCECFF"/>
    <a:srgbClr val="3587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7F6F5-E2C5-4CB4-B71C-F8B71FC4D398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FA837CE4-9890-4F89-A67E-6D136DBC7060}">
      <dgm:prSet phldrT="[Text]" custT="1"/>
      <dgm:spPr/>
      <dgm:t>
        <a:bodyPr/>
        <a:lstStyle/>
        <a:p>
          <a:r>
            <a:rPr lang="de-DE" sz="1400" dirty="0"/>
            <a:t>März 2024</a:t>
          </a:r>
        </a:p>
        <a:p>
          <a:r>
            <a:rPr lang="de-DE" sz="1100" b="1" dirty="0">
              <a:solidFill>
                <a:schemeClr val="tx1">
                  <a:lumMod val="95000"/>
                  <a:lumOff val="5000"/>
                </a:schemeClr>
              </a:solidFill>
            </a:rPr>
            <a:t>Blick in die Praxis</a:t>
          </a:r>
          <a:endParaRPr lang="de-DE" sz="1400" dirty="0"/>
        </a:p>
      </dgm:t>
    </dgm:pt>
    <dgm:pt modelId="{DEFFA567-6385-4DB2-A08D-C3EE3AB0066C}" type="parTrans" cxnId="{6E11B2B6-7CD1-41D5-A3EC-34DF26D5062E}">
      <dgm:prSet/>
      <dgm:spPr/>
      <dgm:t>
        <a:bodyPr/>
        <a:lstStyle/>
        <a:p>
          <a:endParaRPr lang="de-DE"/>
        </a:p>
      </dgm:t>
    </dgm:pt>
    <dgm:pt modelId="{EF4E0F0E-E7E1-48DC-8A4A-20CC1E2756DD}" type="sibTrans" cxnId="{6E11B2B6-7CD1-41D5-A3EC-34DF26D5062E}">
      <dgm:prSet/>
      <dgm:spPr/>
      <dgm:t>
        <a:bodyPr/>
        <a:lstStyle/>
        <a:p>
          <a:endParaRPr lang="de-DE"/>
        </a:p>
      </dgm:t>
    </dgm:pt>
    <dgm:pt modelId="{D0BC59D1-62C4-4711-8837-5C129ECC5DCF}">
      <dgm:prSet phldrT="[Text]" custT="1"/>
      <dgm:spPr/>
      <dgm:t>
        <a:bodyPr/>
        <a:lstStyle/>
        <a:p>
          <a:r>
            <a:rPr lang="de-DE" sz="1100" dirty="0"/>
            <a:t>Beiträge aus den Bundesländern (NRW)</a:t>
          </a:r>
        </a:p>
      </dgm:t>
    </dgm:pt>
    <dgm:pt modelId="{BF576492-2C59-4977-BE48-84AC9C41BB4B}" type="parTrans" cxnId="{5A3295FD-F7D9-43F1-8DAA-89DF9E25B0CC}">
      <dgm:prSet/>
      <dgm:spPr/>
      <dgm:t>
        <a:bodyPr/>
        <a:lstStyle/>
        <a:p>
          <a:endParaRPr lang="de-DE"/>
        </a:p>
      </dgm:t>
    </dgm:pt>
    <dgm:pt modelId="{DF2B46E7-47EF-4EAB-A7C5-52C11858E298}" type="sibTrans" cxnId="{5A3295FD-F7D9-43F1-8DAA-89DF9E25B0CC}">
      <dgm:prSet/>
      <dgm:spPr/>
      <dgm:t>
        <a:bodyPr/>
        <a:lstStyle/>
        <a:p>
          <a:endParaRPr lang="de-DE"/>
        </a:p>
      </dgm:t>
    </dgm:pt>
    <dgm:pt modelId="{68574CD2-250A-44E2-9A54-C4B55874B4D3}">
      <dgm:prSet phldrT="[Text]" custT="1"/>
      <dgm:spPr/>
      <dgm:t>
        <a:bodyPr/>
        <a:lstStyle/>
        <a:p>
          <a:r>
            <a:rPr lang="de-DE" sz="1100" dirty="0"/>
            <a:t>April 2024</a:t>
          </a:r>
        </a:p>
        <a:p>
          <a:r>
            <a:rPr lang="de-DE" sz="1000" b="1" dirty="0">
              <a:solidFill>
                <a:schemeClr val="tx1">
                  <a:lumMod val="95000"/>
                  <a:lumOff val="5000"/>
                </a:schemeClr>
              </a:solidFill>
            </a:rPr>
            <a:t>Infoveranstaltung</a:t>
          </a:r>
          <a:endParaRPr lang="de-DE" sz="1100" dirty="0"/>
        </a:p>
      </dgm:t>
    </dgm:pt>
    <dgm:pt modelId="{0A51A3A4-5CD1-4152-94C7-4479E65C4B91}" type="parTrans" cxnId="{365FACD0-0BCF-459D-9721-B9D5ECF2C8C8}">
      <dgm:prSet/>
      <dgm:spPr/>
      <dgm:t>
        <a:bodyPr/>
        <a:lstStyle/>
        <a:p>
          <a:endParaRPr lang="de-DE"/>
        </a:p>
      </dgm:t>
    </dgm:pt>
    <dgm:pt modelId="{FE439243-5EF7-4C44-8349-BB0939B7CD9B}" type="sibTrans" cxnId="{365FACD0-0BCF-459D-9721-B9D5ECF2C8C8}">
      <dgm:prSet/>
      <dgm:spPr/>
      <dgm:t>
        <a:bodyPr/>
        <a:lstStyle/>
        <a:p>
          <a:endParaRPr lang="de-DE"/>
        </a:p>
      </dgm:t>
    </dgm:pt>
    <dgm:pt modelId="{E867F4B4-1775-4162-BFFB-3B1A98C65E05}">
      <dgm:prSet phldrT="[Text]" custT="1"/>
      <dgm:spPr/>
      <dgm:t>
        <a:bodyPr/>
        <a:lstStyle/>
        <a:p>
          <a:r>
            <a:rPr lang="de-DE" sz="1000" dirty="0"/>
            <a:t>Zugang zu Ergebnisse aus dem bisherigen Harmonisierungsprozess und den aktuellen fachlichen Sitzungen der Gremien (z.B. über LAWA-WIKI)</a:t>
          </a:r>
        </a:p>
      </dgm:t>
    </dgm:pt>
    <dgm:pt modelId="{E34BB36E-26A8-4C9E-9652-0F547F99CF51}" type="parTrans" cxnId="{A190B430-51EE-475B-BA6F-B7076ED5BDCE}">
      <dgm:prSet/>
      <dgm:spPr/>
      <dgm:t>
        <a:bodyPr/>
        <a:lstStyle/>
        <a:p>
          <a:endParaRPr lang="de-DE"/>
        </a:p>
      </dgm:t>
    </dgm:pt>
    <dgm:pt modelId="{F7DC07E0-413A-4C39-94F3-8DE35DD7C233}" type="sibTrans" cxnId="{A190B430-51EE-475B-BA6F-B7076ED5BDCE}">
      <dgm:prSet/>
      <dgm:spPr/>
      <dgm:t>
        <a:bodyPr/>
        <a:lstStyle/>
        <a:p>
          <a:endParaRPr lang="de-DE"/>
        </a:p>
      </dgm:t>
    </dgm:pt>
    <dgm:pt modelId="{F4753113-5908-466C-B26B-D6D3955D8C49}">
      <dgm:prSet phldrT="[Text]" custT="1"/>
      <dgm:spPr/>
      <dgm:t>
        <a:bodyPr/>
        <a:lstStyle/>
        <a:p>
          <a:r>
            <a:rPr lang="de-DE" sz="1100" dirty="0"/>
            <a:t>Juni 2024</a:t>
          </a:r>
        </a:p>
        <a:p>
          <a:r>
            <a:rPr lang="de-DE" sz="1000" b="1" dirty="0">
              <a:solidFill>
                <a:schemeClr val="tx1">
                  <a:lumMod val="95000"/>
                  <a:lumOff val="5000"/>
                </a:schemeClr>
              </a:solidFill>
            </a:rPr>
            <a:t>LAWA-Workshop</a:t>
          </a:r>
          <a:endParaRPr lang="de-DE" sz="1100" dirty="0"/>
        </a:p>
      </dgm:t>
    </dgm:pt>
    <dgm:pt modelId="{5DC2DA4C-11B2-4009-B812-E93129111DF4}" type="parTrans" cxnId="{0D3F7F5F-FE0B-47C8-B8DC-38A2AEC5B2D6}">
      <dgm:prSet/>
      <dgm:spPr/>
      <dgm:t>
        <a:bodyPr/>
        <a:lstStyle/>
        <a:p>
          <a:endParaRPr lang="de-DE"/>
        </a:p>
      </dgm:t>
    </dgm:pt>
    <dgm:pt modelId="{92D8F93D-67AA-48D8-A613-DC01B088343F}" type="sibTrans" cxnId="{0D3F7F5F-FE0B-47C8-B8DC-38A2AEC5B2D6}">
      <dgm:prSet/>
      <dgm:spPr/>
      <dgm:t>
        <a:bodyPr/>
        <a:lstStyle/>
        <a:p>
          <a:endParaRPr lang="de-DE"/>
        </a:p>
      </dgm:t>
    </dgm:pt>
    <dgm:pt modelId="{589DF8EB-31DA-401A-A2DA-B8210136EAA4}">
      <dgm:prSet phldrT="[Text]" custT="1"/>
      <dgm:spPr/>
      <dgm:t>
        <a:bodyPr/>
        <a:lstStyle/>
        <a:p>
          <a:r>
            <a:rPr lang="de-DE" sz="1000" b="1" u="sng" dirty="0">
              <a:solidFill>
                <a:srgbClr val="FFC000"/>
              </a:solidFill>
            </a:rPr>
            <a:t> PRÄSENZ</a:t>
          </a:r>
        </a:p>
      </dgm:t>
    </dgm:pt>
    <dgm:pt modelId="{49D13BFF-945E-4CBC-AF3E-F6751138FCA8}" type="parTrans" cxnId="{624AF2E3-03F0-4591-BED0-A72A9FA6510E}">
      <dgm:prSet/>
      <dgm:spPr/>
      <dgm:t>
        <a:bodyPr/>
        <a:lstStyle/>
        <a:p>
          <a:endParaRPr lang="de-DE"/>
        </a:p>
      </dgm:t>
    </dgm:pt>
    <dgm:pt modelId="{6CEEBBD3-BC18-4177-BB72-CB04D1CD738A}" type="sibTrans" cxnId="{624AF2E3-03F0-4591-BED0-A72A9FA6510E}">
      <dgm:prSet/>
      <dgm:spPr/>
      <dgm:t>
        <a:bodyPr/>
        <a:lstStyle/>
        <a:p>
          <a:endParaRPr lang="de-DE"/>
        </a:p>
      </dgm:t>
    </dgm:pt>
    <dgm:pt modelId="{DBB1489E-D538-4968-8CFD-2E87253E1E72}">
      <dgm:prSet phldrT="[Text]" custT="1"/>
      <dgm:spPr/>
      <dgm:t>
        <a:bodyPr/>
        <a:lstStyle/>
        <a:p>
          <a:r>
            <a:rPr lang="de-DE" sz="1100" u="sng" dirty="0">
              <a:solidFill>
                <a:srgbClr val="FFC000"/>
              </a:solidFill>
            </a:rPr>
            <a:t>VIKO</a:t>
          </a:r>
        </a:p>
      </dgm:t>
    </dgm:pt>
    <dgm:pt modelId="{A2993A6D-013E-4DED-B514-9EA38DE8A262}" type="parTrans" cxnId="{1468E2DB-39DA-4B78-A9EE-B1ECE27025C2}">
      <dgm:prSet/>
      <dgm:spPr/>
      <dgm:t>
        <a:bodyPr/>
        <a:lstStyle/>
        <a:p>
          <a:endParaRPr lang="de-DE"/>
        </a:p>
      </dgm:t>
    </dgm:pt>
    <dgm:pt modelId="{B7F488F3-6189-4873-B93D-7506D68BAA0F}" type="sibTrans" cxnId="{1468E2DB-39DA-4B78-A9EE-B1ECE27025C2}">
      <dgm:prSet/>
      <dgm:spPr/>
      <dgm:t>
        <a:bodyPr/>
        <a:lstStyle/>
        <a:p>
          <a:endParaRPr lang="de-DE"/>
        </a:p>
      </dgm:t>
    </dgm:pt>
    <dgm:pt modelId="{4B56F685-CB4C-48F6-BD98-58B505B767CA}">
      <dgm:prSet phldrT="[Text]" custT="1"/>
      <dgm:spPr/>
      <dgm:t>
        <a:bodyPr/>
        <a:lstStyle/>
        <a:p>
          <a:r>
            <a:rPr lang="de-DE" sz="1000" dirty="0"/>
            <a:t>Anforderungen an Auswertung &amp; Visualisierung zum BWP 4-Entwurf</a:t>
          </a:r>
        </a:p>
      </dgm:t>
    </dgm:pt>
    <dgm:pt modelId="{1E53EF08-2DF5-482B-A4FF-E305D6A3F31C}" type="parTrans" cxnId="{B6285683-E0B9-4985-9150-9DD648890B10}">
      <dgm:prSet/>
      <dgm:spPr/>
      <dgm:t>
        <a:bodyPr/>
        <a:lstStyle/>
        <a:p>
          <a:endParaRPr lang="de-DE"/>
        </a:p>
      </dgm:t>
    </dgm:pt>
    <dgm:pt modelId="{F006757F-CB29-4F4D-B577-F963A8760B27}" type="sibTrans" cxnId="{B6285683-E0B9-4985-9150-9DD648890B10}">
      <dgm:prSet/>
      <dgm:spPr/>
      <dgm:t>
        <a:bodyPr/>
        <a:lstStyle/>
        <a:p>
          <a:endParaRPr lang="de-DE"/>
        </a:p>
      </dgm:t>
    </dgm:pt>
    <dgm:pt modelId="{91B22137-F7F4-4463-B31C-68DFF99E7116}">
      <dgm:prSet phldrT="[Text]" custT="1"/>
      <dgm:spPr/>
      <dgm:t>
        <a:bodyPr/>
        <a:lstStyle/>
        <a:p>
          <a:r>
            <a:rPr lang="de-DE" sz="1100" dirty="0"/>
            <a:t>Zusammenhang/Querbezüge (SH)</a:t>
          </a:r>
        </a:p>
      </dgm:t>
    </dgm:pt>
    <dgm:pt modelId="{C6167555-367B-41A8-9F43-3C69925AD31D}" type="parTrans" cxnId="{3A12963F-1156-4650-B8BA-B2E4B2A50E11}">
      <dgm:prSet/>
      <dgm:spPr/>
      <dgm:t>
        <a:bodyPr/>
        <a:lstStyle/>
        <a:p>
          <a:endParaRPr lang="de-DE"/>
        </a:p>
      </dgm:t>
    </dgm:pt>
    <dgm:pt modelId="{55F7D4BF-E2CD-4E34-A389-4956FFCCA390}" type="sibTrans" cxnId="{3A12963F-1156-4650-B8BA-B2E4B2A50E11}">
      <dgm:prSet/>
      <dgm:spPr/>
      <dgm:t>
        <a:bodyPr/>
        <a:lstStyle/>
        <a:p>
          <a:endParaRPr lang="de-DE"/>
        </a:p>
      </dgm:t>
    </dgm:pt>
    <dgm:pt modelId="{3C81E981-C01A-4F9E-986E-744E746CE542}">
      <dgm:prSet phldrT="[Text]" custT="1"/>
      <dgm:spPr/>
      <dgm:t>
        <a:bodyPr/>
        <a:lstStyle/>
        <a:p>
          <a:r>
            <a:rPr lang="de-DE" sz="1100" dirty="0"/>
            <a:t> Allg. Infos &amp; Assessment (BfG)</a:t>
          </a:r>
        </a:p>
      </dgm:t>
    </dgm:pt>
    <dgm:pt modelId="{F30361D4-00B4-46C6-AE88-30B0D994D002}" type="parTrans" cxnId="{3F964994-40F3-437C-905D-3D1BD778DA55}">
      <dgm:prSet/>
      <dgm:spPr/>
      <dgm:t>
        <a:bodyPr/>
        <a:lstStyle/>
        <a:p>
          <a:endParaRPr lang="de-DE"/>
        </a:p>
      </dgm:t>
    </dgm:pt>
    <dgm:pt modelId="{7E9ADFD2-8086-4C1E-9F91-6AE918385A31}" type="sibTrans" cxnId="{3F964994-40F3-437C-905D-3D1BD778DA55}">
      <dgm:prSet/>
      <dgm:spPr/>
      <dgm:t>
        <a:bodyPr/>
        <a:lstStyle/>
        <a:p>
          <a:endParaRPr lang="de-DE"/>
        </a:p>
      </dgm:t>
    </dgm:pt>
    <dgm:pt modelId="{ECA391A4-7448-49C6-89EA-82940CE43191}">
      <dgm:prSet phldrT="[Text]"/>
      <dgm:spPr/>
      <dgm:t>
        <a:bodyPr/>
        <a:lstStyle/>
        <a:p>
          <a:endParaRPr lang="de-DE" sz="800" dirty="0"/>
        </a:p>
      </dgm:t>
    </dgm:pt>
    <dgm:pt modelId="{599A8F6B-DC73-4F6C-A8FC-C68240A638CE}" type="parTrans" cxnId="{71DC7A08-0ABE-44A8-901E-31B2907ED668}">
      <dgm:prSet/>
      <dgm:spPr/>
      <dgm:t>
        <a:bodyPr/>
        <a:lstStyle/>
        <a:p>
          <a:endParaRPr lang="de-DE"/>
        </a:p>
      </dgm:t>
    </dgm:pt>
    <dgm:pt modelId="{549F08AD-5FF0-4EF9-AEDB-E53F0D706BA8}" type="sibTrans" cxnId="{71DC7A08-0ABE-44A8-901E-31B2907ED668}">
      <dgm:prSet/>
      <dgm:spPr/>
      <dgm:t>
        <a:bodyPr/>
        <a:lstStyle/>
        <a:p>
          <a:endParaRPr lang="de-DE"/>
        </a:p>
      </dgm:t>
    </dgm:pt>
    <dgm:pt modelId="{43C2322D-708B-4F92-B5C7-2C3FB86BBB91}">
      <dgm:prSet phldrT="[Text]" custT="1"/>
      <dgm:spPr/>
      <dgm:t>
        <a:bodyPr/>
        <a:lstStyle/>
        <a:p>
          <a:r>
            <a:rPr lang="de-DE" sz="1000" dirty="0"/>
            <a:t> Handout vorab zu dem Zugang zu Werkzeugen inkl. QR-Code  (auslegen)</a:t>
          </a:r>
        </a:p>
      </dgm:t>
    </dgm:pt>
    <dgm:pt modelId="{7166B911-8C82-466A-ADD1-54B7708CAF88}" type="parTrans" cxnId="{3269E9B7-03E2-490C-AB66-3E55471539D8}">
      <dgm:prSet/>
      <dgm:spPr/>
      <dgm:t>
        <a:bodyPr/>
        <a:lstStyle/>
        <a:p>
          <a:endParaRPr lang="de-DE"/>
        </a:p>
      </dgm:t>
    </dgm:pt>
    <dgm:pt modelId="{25BD22F3-AD67-48F0-847A-F910C68E7085}" type="sibTrans" cxnId="{3269E9B7-03E2-490C-AB66-3E55471539D8}">
      <dgm:prSet/>
      <dgm:spPr/>
      <dgm:t>
        <a:bodyPr/>
        <a:lstStyle/>
        <a:p>
          <a:endParaRPr lang="de-DE"/>
        </a:p>
      </dgm:t>
    </dgm:pt>
    <dgm:pt modelId="{6829AD25-5C4E-4AAD-9AE5-9C1F2893B17A}">
      <dgm:prSet phldrT="[Text]" custT="1"/>
      <dgm:spPr/>
      <dgm:t>
        <a:bodyPr/>
        <a:lstStyle/>
        <a:p>
          <a:r>
            <a:rPr lang="de-DE" sz="1000" dirty="0"/>
            <a:t> während der Veranstaltung erstelltes Handout anschließend zu den Ergebnissen aus dem Workshop (verteilen + LAWA-WIKI hinterlegen)</a:t>
          </a:r>
        </a:p>
      </dgm:t>
    </dgm:pt>
    <dgm:pt modelId="{5C1F3CF7-B980-4C41-8F34-8BEDDB72404C}" type="parTrans" cxnId="{EB92DAF2-271F-4EF0-BF98-2F9DF8C2DE17}">
      <dgm:prSet/>
      <dgm:spPr/>
      <dgm:t>
        <a:bodyPr/>
        <a:lstStyle/>
        <a:p>
          <a:endParaRPr lang="de-DE"/>
        </a:p>
      </dgm:t>
    </dgm:pt>
    <dgm:pt modelId="{FD2F8DAE-80AE-44FD-8382-BADE2019B18D}" type="sibTrans" cxnId="{EB92DAF2-271F-4EF0-BF98-2F9DF8C2DE17}">
      <dgm:prSet/>
      <dgm:spPr/>
      <dgm:t>
        <a:bodyPr/>
        <a:lstStyle/>
        <a:p>
          <a:endParaRPr lang="de-DE"/>
        </a:p>
      </dgm:t>
    </dgm:pt>
    <dgm:pt modelId="{823A5D5B-12F1-4830-9583-FAA8E4AF3007}">
      <dgm:prSet phldrT="[Text]" custT="1"/>
      <dgm:spPr/>
      <dgm:t>
        <a:bodyPr/>
        <a:lstStyle/>
        <a:p>
          <a:r>
            <a:rPr lang="de-DE" sz="1000" dirty="0"/>
            <a:t>Handout vorab bereitstellen zu dem Zugang zu Werkzeugen inkl. QR-Code (vorab versenden)</a:t>
          </a:r>
        </a:p>
      </dgm:t>
    </dgm:pt>
    <dgm:pt modelId="{22642665-BB9C-44E7-8946-F75069F1903C}" type="parTrans" cxnId="{2496BF5B-C18D-4D9F-9697-7AA1841000FF}">
      <dgm:prSet/>
      <dgm:spPr/>
      <dgm:t>
        <a:bodyPr/>
        <a:lstStyle/>
        <a:p>
          <a:endParaRPr lang="de-DE"/>
        </a:p>
      </dgm:t>
    </dgm:pt>
    <dgm:pt modelId="{3FBFB974-B592-4087-B7CC-BA3CC9FFC5FD}" type="sibTrans" cxnId="{2496BF5B-C18D-4D9F-9697-7AA1841000FF}">
      <dgm:prSet/>
      <dgm:spPr/>
      <dgm:t>
        <a:bodyPr/>
        <a:lstStyle/>
        <a:p>
          <a:endParaRPr lang="de-DE"/>
        </a:p>
      </dgm:t>
    </dgm:pt>
    <dgm:pt modelId="{3845631A-C60E-4FF9-A5AD-64341F3A4B01}">
      <dgm:prSet phldrT="[Text]" custT="1"/>
      <dgm:spPr/>
      <dgm:t>
        <a:bodyPr/>
        <a:lstStyle/>
        <a:p>
          <a:r>
            <a:rPr lang="de-DE" sz="1000" u="sng" dirty="0">
              <a:solidFill>
                <a:srgbClr val="FFC000"/>
              </a:solidFill>
            </a:rPr>
            <a:t>VIKO </a:t>
          </a:r>
        </a:p>
      </dgm:t>
    </dgm:pt>
    <dgm:pt modelId="{012A491E-07A6-45FE-AE4D-7E3442BEC56F}" type="parTrans" cxnId="{56E7F572-224A-4B3A-AECF-A98A5A845E37}">
      <dgm:prSet/>
      <dgm:spPr/>
      <dgm:t>
        <a:bodyPr/>
        <a:lstStyle/>
        <a:p>
          <a:endParaRPr lang="de-DE"/>
        </a:p>
      </dgm:t>
    </dgm:pt>
    <dgm:pt modelId="{FAF83A11-5864-4353-A226-FAC53FFEB1A0}" type="sibTrans" cxnId="{56E7F572-224A-4B3A-AECF-A98A5A845E37}">
      <dgm:prSet/>
      <dgm:spPr/>
      <dgm:t>
        <a:bodyPr/>
        <a:lstStyle/>
        <a:p>
          <a:endParaRPr lang="de-DE"/>
        </a:p>
      </dgm:t>
    </dgm:pt>
    <dgm:pt modelId="{AC846829-F5B4-47E3-9D36-6D46C1476C13}">
      <dgm:prSet phldrT="[Text]" custT="1"/>
      <dgm:spPr/>
      <dgm:t>
        <a:bodyPr/>
        <a:lstStyle/>
        <a:p>
          <a:r>
            <a:rPr lang="de-DE" sz="1000" dirty="0"/>
            <a:t> Empfehlung zur Teilnahme am Workshop </a:t>
          </a:r>
        </a:p>
      </dgm:t>
    </dgm:pt>
    <dgm:pt modelId="{479E89D5-B6EA-483B-9574-E268BE15ABD4}" type="parTrans" cxnId="{9200B17E-D447-4AE1-8301-EE589AD8282E}">
      <dgm:prSet/>
      <dgm:spPr/>
      <dgm:t>
        <a:bodyPr/>
        <a:lstStyle/>
        <a:p>
          <a:endParaRPr lang="de-DE"/>
        </a:p>
      </dgm:t>
    </dgm:pt>
    <dgm:pt modelId="{6B4214EC-3350-4568-A7B9-0039AA023A89}" type="sibTrans" cxnId="{9200B17E-D447-4AE1-8301-EE589AD8282E}">
      <dgm:prSet/>
      <dgm:spPr/>
      <dgm:t>
        <a:bodyPr/>
        <a:lstStyle/>
        <a:p>
          <a:endParaRPr lang="de-DE"/>
        </a:p>
      </dgm:t>
    </dgm:pt>
    <dgm:pt modelId="{FA5294DD-D2C5-42EA-A019-55781E79C406}" type="pres">
      <dgm:prSet presAssocID="{C2A7F6F5-E2C5-4CB4-B71C-F8B71FC4D398}" presName="Name0" presStyleCnt="0">
        <dgm:presLayoutVars>
          <dgm:dir/>
          <dgm:resizeHandles val="exact"/>
        </dgm:presLayoutVars>
      </dgm:prSet>
      <dgm:spPr/>
    </dgm:pt>
    <dgm:pt modelId="{A919654A-4240-43AC-89C1-7FE0523A1388}" type="pres">
      <dgm:prSet presAssocID="{FA837CE4-9890-4F89-A67E-6D136DBC7060}" presName="composite" presStyleCnt="0"/>
      <dgm:spPr/>
    </dgm:pt>
    <dgm:pt modelId="{BFB8658E-3567-40C1-A064-9DD5A7238C69}" type="pres">
      <dgm:prSet presAssocID="{FA837CE4-9890-4F89-A67E-6D136DBC7060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963790-3BFC-4E4D-9DBB-0B5697C8A417}" type="pres">
      <dgm:prSet presAssocID="{FA837CE4-9890-4F89-A67E-6D136DBC7060}" presName="txNode" presStyleLbl="node1" presStyleIdx="0" presStyleCnt="3" custScaleY="108211">
        <dgm:presLayoutVars>
          <dgm:bulletEnabled val="1"/>
        </dgm:presLayoutVars>
      </dgm:prSet>
      <dgm:spPr/>
    </dgm:pt>
    <dgm:pt modelId="{5FA1E12D-9DA7-4F18-AA3C-B7BA0457D21B}" type="pres">
      <dgm:prSet presAssocID="{EF4E0F0E-E7E1-48DC-8A4A-20CC1E2756DD}" presName="sibTrans" presStyleLbl="sibTrans2D1" presStyleIdx="0" presStyleCnt="2"/>
      <dgm:spPr/>
    </dgm:pt>
    <dgm:pt modelId="{81F65F2F-26BE-4B6C-B783-137C6135BDA0}" type="pres">
      <dgm:prSet presAssocID="{EF4E0F0E-E7E1-48DC-8A4A-20CC1E2756DD}" presName="connTx" presStyleLbl="sibTrans2D1" presStyleIdx="0" presStyleCnt="2"/>
      <dgm:spPr/>
    </dgm:pt>
    <dgm:pt modelId="{C02B467F-2AD1-40C1-B1A2-1329E0E217B0}" type="pres">
      <dgm:prSet presAssocID="{68574CD2-250A-44E2-9A54-C4B55874B4D3}" presName="composite" presStyleCnt="0"/>
      <dgm:spPr/>
    </dgm:pt>
    <dgm:pt modelId="{FD519F91-4509-44B5-9ABF-D0FA40168D63}" type="pres">
      <dgm:prSet presAssocID="{68574CD2-250A-44E2-9A54-C4B55874B4D3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F4819B-201E-4324-A05D-EDC37C661F84}" type="pres">
      <dgm:prSet presAssocID="{68574CD2-250A-44E2-9A54-C4B55874B4D3}" presName="txNode" presStyleLbl="node1" presStyleIdx="1" presStyleCnt="3" custScaleY="108211">
        <dgm:presLayoutVars>
          <dgm:bulletEnabled val="1"/>
        </dgm:presLayoutVars>
      </dgm:prSet>
      <dgm:spPr/>
    </dgm:pt>
    <dgm:pt modelId="{814B09AB-69B1-4DB7-8D24-065FE11FE4AF}" type="pres">
      <dgm:prSet presAssocID="{FE439243-5EF7-4C44-8349-BB0939B7CD9B}" presName="sibTrans" presStyleLbl="sibTrans2D1" presStyleIdx="1" presStyleCnt="2"/>
      <dgm:spPr/>
    </dgm:pt>
    <dgm:pt modelId="{82493D8F-FB21-4C30-BEDA-6D6B91EBA1E6}" type="pres">
      <dgm:prSet presAssocID="{FE439243-5EF7-4C44-8349-BB0939B7CD9B}" presName="connTx" presStyleLbl="sibTrans2D1" presStyleIdx="1" presStyleCnt="2"/>
      <dgm:spPr/>
    </dgm:pt>
    <dgm:pt modelId="{D6362DC2-441D-425C-A1B7-0B003C094247}" type="pres">
      <dgm:prSet presAssocID="{F4753113-5908-466C-B26B-D6D3955D8C49}" presName="composite" presStyleCnt="0"/>
      <dgm:spPr/>
    </dgm:pt>
    <dgm:pt modelId="{7BA31790-0E96-4717-839F-60D358E544D6}" type="pres">
      <dgm:prSet presAssocID="{F4753113-5908-466C-B26B-D6D3955D8C49}" presName="imagSh" presStyleLbl="bgImgPlace1" presStyleIdx="2" presStyleCnt="3" custScaleX="110120" custScaleY="1064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DA504CA-EA68-4CC9-B43C-521DA42E5233}" type="pres">
      <dgm:prSet presAssocID="{F4753113-5908-466C-B26B-D6D3955D8C49}" presName="txNode" presStyleLbl="node1" presStyleIdx="2" presStyleCnt="3" custScaleY="109648">
        <dgm:presLayoutVars>
          <dgm:bulletEnabled val="1"/>
        </dgm:presLayoutVars>
      </dgm:prSet>
      <dgm:spPr/>
    </dgm:pt>
  </dgm:ptLst>
  <dgm:cxnLst>
    <dgm:cxn modelId="{19247700-66EC-4D70-9374-DFC54DCBD303}" type="presOf" srcId="{3845631A-C60E-4FF9-A5AD-64341F3A4B01}" destId="{D4F4819B-201E-4324-A05D-EDC37C661F84}" srcOrd="0" destOrd="4" presId="urn:microsoft.com/office/officeart/2005/8/layout/hProcess10"/>
    <dgm:cxn modelId="{71DC7A08-0ABE-44A8-901E-31B2907ED668}" srcId="{FA837CE4-9890-4F89-A67E-6D136DBC7060}" destId="{ECA391A4-7448-49C6-89EA-82940CE43191}" srcOrd="4" destOrd="0" parTransId="{599A8F6B-DC73-4F6C-A8FC-C68240A638CE}" sibTransId="{549F08AD-5FF0-4EF9-AEDB-E53F0D706BA8}"/>
    <dgm:cxn modelId="{AF50D617-DC92-4B01-8A94-7B4EB13FE0D4}" type="presOf" srcId="{91B22137-F7F4-4463-B31C-68DFF99E7116}" destId="{F6963790-3BFC-4E4D-9DBB-0B5697C8A417}" srcOrd="0" destOrd="2" presId="urn:microsoft.com/office/officeart/2005/8/layout/hProcess10"/>
    <dgm:cxn modelId="{6B4F2B2A-0A13-4D0C-B1A6-CDBC1BCA0851}" type="presOf" srcId="{43C2322D-708B-4F92-B5C7-2C3FB86BBB91}" destId="{2DA504CA-EA68-4CC9-B43C-521DA42E5233}" srcOrd="0" destOrd="2" presId="urn:microsoft.com/office/officeart/2005/8/layout/hProcess10"/>
    <dgm:cxn modelId="{EE7DDB2E-0A25-44EC-A95B-12B128ADBDCE}" type="presOf" srcId="{ECA391A4-7448-49C6-89EA-82940CE43191}" destId="{F6963790-3BFC-4E4D-9DBB-0B5697C8A417}" srcOrd="0" destOrd="5" presId="urn:microsoft.com/office/officeart/2005/8/layout/hProcess10"/>
    <dgm:cxn modelId="{A190B430-51EE-475B-BA6F-B7076ED5BDCE}" srcId="{68574CD2-250A-44E2-9A54-C4B55874B4D3}" destId="{E867F4B4-1775-4162-BFFB-3B1A98C65E05}" srcOrd="0" destOrd="0" parTransId="{E34BB36E-26A8-4C9E-9652-0F547F99CF51}" sibTransId="{F7DC07E0-413A-4C39-94F3-8DE35DD7C233}"/>
    <dgm:cxn modelId="{7F5F703A-2D7D-4003-95A5-A54569F79B03}" type="presOf" srcId="{FE439243-5EF7-4C44-8349-BB0939B7CD9B}" destId="{814B09AB-69B1-4DB7-8D24-065FE11FE4AF}" srcOrd="0" destOrd="0" presId="urn:microsoft.com/office/officeart/2005/8/layout/hProcess10"/>
    <dgm:cxn modelId="{3A12963F-1156-4650-B8BA-B2E4B2A50E11}" srcId="{FA837CE4-9890-4F89-A67E-6D136DBC7060}" destId="{91B22137-F7F4-4463-B31C-68DFF99E7116}" srcOrd="1" destOrd="0" parTransId="{C6167555-367B-41A8-9F43-3C69925AD31D}" sibTransId="{55F7D4BF-E2CD-4E34-A389-4956FFCCA390}"/>
    <dgm:cxn modelId="{2496BF5B-C18D-4D9F-9697-7AA1841000FF}" srcId="{68574CD2-250A-44E2-9A54-C4B55874B4D3}" destId="{823A5D5B-12F1-4830-9583-FAA8E4AF3007}" srcOrd="1" destOrd="0" parTransId="{22642665-BB9C-44E7-8946-F75069F1903C}" sibTransId="{3FBFB974-B592-4087-B7CC-BA3CC9FFC5FD}"/>
    <dgm:cxn modelId="{0D3F7F5F-FE0B-47C8-B8DC-38A2AEC5B2D6}" srcId="{C2A7F6F5-E2C5-4CB4-B71C-F8B71FC4D398}" destId="{F4753113-5908-466C-B26B-D6D3955D8C49}" srcOrd="2" destOrd="0" parTransId="{5DC2DA4C-11B2-4009-B812-E93129111DF4}" sibTransId="{92D8F93D-67AA-48D8-A613-DC01B088343F}"/>
    <dgm:cxn modelId="{EAD1B467-170C-4661-8533-11045A19AEC6}" type="presOf" srcId="{3C81E981-C01A-4F9E-986E-744E746CE542}" destId="{F6963790-3BFC-4E4D-9DBB-0B5697C8A417}" srcOrd="0" destOrd="3" presId="urn:microsoft.com/office/officeart/2005/8/layout/hProcess10"/>
    <dgm:cxn modelId="{31A7E871-A310-46EA-B1BE-2B46CC54D495}" type="presOf" srcId="{C2A7F6F5-E2C5-4CB4-B71C-F8B71FC4D398}" destId="{FA5294DD-D2C5-42EA-A019-55781E79C406}" srcOrd="0" destOrd="0" presId="urn:microsoft.com/office/officeart/2005/8/layout/hProcess10"/>
    <dgm:cxn modelId="{56E7F572-224A-4B3A-AECF-A98A5A845E37}" srcId="{68574CD2-250A-44E2-9A54-C4B55874B4D3}" destId="{3845631A-C60E-4FF9-A5AD-64341F3A4B01}" srcOrd="3" destOrd="0" parTransId="{012A491E-07A6-45FE-AE4D-7E3442BEC56F}" sibTransId="{FAF83A11-5864-4353-A226-FAC53FFEB1A0}"/>
    <dgm:cxn modelId="{DCEAF954-0BE6-4E20-886C-DA0BE33BC4B5}" type="presOf" srcId="{AC846829-F5B4-47E3-9D36-6D46C1476C13}" destId="{D4F4819B-201E-4324-A05D-EDC37C661F84}" srcOrd="0" destOrd="3" presId="urn:microsoft.com/office/officeart/2005/8/layout/hProcess10"/>
    <dgm:cxn modelId="{C4E75276-97B1-4C2D-BBBA-C4A00859CCD7}" type="presOf" srcId="{4B56F685-CB4C-48F6-BD98-58B505B767CA}" destId="{2DA504CA-EA68-4CC9-B43C-521DA42E5233}" srcOrd="0" destOrd="1" presId="urn:microsoft.com/office/officeart/2005/8/layout/hProcess10"/>
    <dgm:cxn modelId="{B4B63E78-A6C5-4A18-9BD9-6B8FF6034E83}" type="presOf" srcId="{EF4E0F0E-E7E1-48DC-8A4A-20CC1E2756DD}" destId="{81F65F2F-26BE-4B6C-B783-137C6135BDA0}" srcOrd="1" destOrd="0" presId="urn:microsoft.com/office/officeart/2005/8/layout/hProcess10"/>
    <dgm:cxn modelId="{6537C359-711E-4C73-83F0-9D1D530948F5}" type="presOf" srcId="{E867F4B4-1775-4162-BFFB-3B1A98C65E05}" destId="{D4F4819B-201E-4324-A05D-EDC37C661F84}" srcOrd="0" destOrd="1" presId="urn:microsoft.com/office/officeart/2005/8/layout/hProcess10"/>
    <dgm:cxn modelId="{9200B17E-D447-4AE1-8301-EE589AD8282E}" srcId="{68574CD2-250A-44E2-9A54-C4B55874B4D3}" destId="{AC846829-F5B4-47E3-9D36-6D46C1476C13}" srcOrd="2" destOrd="0" parTransId="{479E89D5-B6EA-483B-9574-E268BE15ABD4}" sibTransId="{6B4214EC-3350-4568-A7B9-0039AA023A89}"/>
    <dgm:cxn modelId="{8D93487F-B70B-4FEE-9A34-5ED6CECBA198}" type="presOf" srcId="{DBB1489E-D538-4968-8CFD-2E87253E1E72}" destId="{F6963790-3BFC-4E4D-9DBB-0B5697C8A417}" srcOrd="0" destOrd="4" presId="urn:microsoft.com/office/officeart/2005/8/layout/hProcess10"/>
    <dgm:cxn modelId="{B6285683-E0B9-4985-9150-9DD648890B10}" srcId="{F4753113-5908-466C-B26B-D6D3955D8C49}" destId="{4B56F685-CB4C-48F6-BD98-58B505B767CA}" srcOrd="0" destOrd="0" parTransId="{1E53EF08-2DF5-482B-A4FF-E305D6A3F31C}" sibTransId="{F006757F-CB29-4F4D-B577-F963A8760B27}"/>
    <dgm:cxn modelId="{A5344085-341F-4C04-83C1-A3234522150F}" type="presOf" srcId="{823A5D5B-12F1-4830-9583-FAA8E4AF3007}" destId="{D4F4819B-201E-4324-A05D-EDC37C661F84}" srcOrd="0" destOrd="2" presId="urn:microsoft.com/office/officeart/2005/8/layout/hProcess10"/>
    <dgm:cxn modelId="{08D38A8D-D0C3-40D5-8467-8AF22AEA62A9}" type="presOf" srcId="{D0BC59D1-62C4-4711-8837-5C129ECC5DCF}" destId="{F6963790-3BFC-4E4D-9DBB-0B5697C8A417}" srcOrd="0" destOrd="1" presId="urn:microsoft.com/office/officeart/2005/8/layout/hProcess10"/>
    <dgm:cxn modelId="{3F964994-40F3-437C-905D-3D1BD778DA55}" srcId="{FA837CE4-9890-4F89-A67E-6D136DBC7060}" destId="{3C81E981-C01A-4F9E-986E-744E746CE542}" srcOrd="2" destOrd="0" parTransId="{F30361D4-00B4-46C6-AE88-30B0D994D002}" sibTransId="{7E9ADFD2-8086-4C1E-9F91-6AE918385A31}"/>
    <dgm:cxn modelId="{22041B9B-8747-438C-9D3E-AB33DEC7066E}" type="presOf" srcId="{68574CD2-250A-44E2-9A54-C4B55874B4D3}" destId="{D4F4819B-201E-4324-A05D-EDC37C661F84}" srcOrd="0" destOrd="0" presId="urn:microsoft.com/office/officeart/2005/8/layout/hProcess10"/>
    <dgm:cxn modelId="{93D03FA0-77C2-48E6-B4CA-4D28DC3DB6E4}" type="presOf" srcId="{589DF8EB-31DA-401A-A2DA-B8210136EAA4}" destId="{2DA504CA-EA68-4CC9-B43C-521DA42E5233}" srcOrd="0" destOrd="4" presId="urn:microsoft.com/office/officeart/2005/8/layout/hProcess10"/>
    <dgm:cxn modelId="{6E11B2B6-7CD1-41D5-A3EC-34DF26D5062E}" srcId="{C2A7F6F5-E2C5-4CB4-B71C-F8B71FC4D398}" destId="{FA837CE4-9890-4F89-A67E-6D136DBC7060}" srcOrd="0" destOrd="0" parTransId="{DEFFA567-6385-4DB2-A08D-C3EE3AB0066C}" sibTransId="{EF4E0F0E-E7E1-48DC-8A4A-20CC1E2756DD}"/>
    <dgm:cxn modelId="{3269E9B7-03E2-490C-AB66-3E55471539D8}" srcId="{F4753113-5908-466C-B26B-D6D3955D8C49}" destId="{43C2322D-708B-4F92-B5C7-2C3FB86BBB91}" srcOrd="1" destOrd="0" parTransId="{7166B911-8C82-466A-ADD1-54B7708CAF88}" sibTransId="{25BD22F3-AD67-48F0-847A-F910C68E7085}"/>
    <dgm:cxn modelId="{81A409C0-6E89-4EFE-9135-C7B713653F8B}" type="presOf" srcId="{FA837CE4-9890-4F89-A67E-6D136DBC7060}" destId="{F6963790-3BFC-4E4D-9DBB-0B5697C8A417}" srcOrd="0" destOrd="0" presId="urn:microsoft.com/office/officeart/2005/8/layout/hProcess10"/>
    <dgm:cxn modelId="{AE779CC7-5ECB-4E94-B68F-5EC237F807A7}" type="presOf" srcId="{F4753113-5908-466C-B26B-D6D3955D8C49}" destId="{2DA504CA-EA68-4CC9-B43C-521DA42E5233}" srcOrd="0" destOrd="0" presId="urn:microsoft.com/office/officeart/2005/8/layout/hProcess10"/>
    <dgm:cxn modelId="{365FACD0-0BCF-459D-9721-B9D5ECF2C8C8}" srcId="{C2A7F6F5-E2C5-4CB4-B71C-F8B71FC4D398}" destId="{68574CD2-250A-44E2-9A54-C4B55874B4D3}" srcOrd="1" destOrd="0" parTransId="{0A51A3A4-5CD1-4152-94C7-4479E65C4B91}" sibTransId="{FE439243-5EF7-4C44-8349-BB0939B7CD9B}"/>
    <dgm:cxn modelId="{1468E2DB-39DA-4B78-A9EE-B1ECE27025C2}" srcId="{FA837CE4-9890-4F89-A67E-6D136DBC7060}" destId="{DBB1489E-D538-4968-8CFD-2E87253E1E72}" srcOrd="3" destOrd="0" parTransId="{A2993A6D-013E-4DED-B514-9EA38DE8A262}" sibTransId="{B7F488F3-6189-4873-B93D-7506D68BAA0F}"/>
    <dgm:cxn modelId="{624AF2E3-03F0-4591-BED0-A72A9FA6510E}" srcId="{F4753113-5908-466C-B26B-D6D3955D8C49}" destId="{589DF8EB-31DA-401A-A2DA-B8210136EAA4}" srcOrd="3" destOrd="0" parTransId="{49D13BFF-945E-4CBC-AF3E-F6751138FCA8}" sibTransId="{6CEEBBD3-BC18-4177-BB72-CB04D1CD738A}"/>
    <dgm:cxn modelId="{CC16BBE5-7B6F-4CCC-9A66-CD9D243FB5A5}" type="presOf" srcId="{6829AD25-5C4E-4AAD-9AE5-9C1F2893B17A}" destId="{2DA504CA-EA68-4CC9-B43C-521DA42E5233}" srcOrd="0" destOrd="3" presId="urn:microsoft.com/office/officeart/2005/8/layout/hProcess10"/>
    <dgm:cxn modelId="{EB92DAF2-271F-4EF0-BF98-2F9DF8C2DE17}" srcId="{F4753113-5908-466C-B26B-D6D3955D8C49}" destId="{6829AD25-5C4E-4AAD-9AE5-9C1F2893B17A}" srcOrd="2" destOrd="0" parTransId="{5C1F3CF7-B980-4C41-8F34-8BEDDB72404C}" sibTransId="{FD2F8DAE-80AE-44FD-8382-BADE2019B18D}"/>
    <dgm:cxn modelId="{B9F487F4-4A94-4987-8FA7-AE2143D36C54}" type="presOf" srcId="{FE439243-5EF7-4C44-8349-BB0939B7CD9B}" destId="{82493D8F-FB21-4C30-BEDA-6D6B91EBA1E6}" srcOrd="1" destOrd="0" presId="urn:microsoft.com/office/officeart/2005/8/layout/hProcess10"/>
    <dgm:cxn modelId="{5EB7BFF9-147B-45A2-91DD-C9D83B4409A4}" type="presOf" srcId="{EF4E0F0E-E7E1-48DC-8A4A-20CC1E2756DD}" destId="{5FA1E12D-9DA7-4F18-AA3C-B7BA0457D21B}" srcOrd="0" destOrd="0" presId="urn:microsoft.com/office/officeart/2005/8/layout/hProcess10"/>
    <dgm:cxn modelId="{5A3295FD-F7D9-43F1-8DAA-89DF9E25B0CC}" srcId="{FA837CE4-9890-4F89-A67E-6D136DBC7060}" destId="{D0BC59D1-62C4-4711-8837-5C129ECC5DCF}" srcOrd="0" destOrd="0" parTransId="{BF576492-2C59-4977-BE48-84AC9C41BB4B}" sibTransId="{DF2B46E7-47EF-4EAB-A7C5-52C11858E298}"/>
    <dgm:cxn modelId="{12FB9F8F-BC37-400A-870B-F7DC4BC37DB1}" type="presParOf" srcId="{FA5294DD-D2C5-42EA-A019-55781E79C406}" destId="{A919654A-4240-43AC-89C1-7FE0523A1388}" srcOrd="0" destOrd="0" presId="urn:microsoft.com/office/officeart/2005/8/layout/hProcess10"/>
    <dgm:cxn modelId="{B914132D-A90E-4FA4-83DF-B3EF498B588B}" type="presParOf" srcId="{A919654A-4240-43AC-89C1-7FE0523A1388}" destId="{BFB8658E-3567-40C1-A064-9DD5A7238C69}" srcOrd="0" destOrd="0" presId="urn:microsoft.com/office/officeart/2005/8/layout/hProcess10"/>
    <dgm:cxn modelId="{3BE2FC16-6FD2-4F1F-AFC6-B612F2F64EE1}" type="presParOf" srcId="{A919654A-4240-43AC-89C1-7FE0523A1388}" destId="{F6963790-3BFC-4E4D-9DBB-0B5697C8A417}" srcOrd="1" destOrd="0" presId="urn:microsoft.com/office/officeart/2005/8/layout/hProcess10"/>
    <dgm:cxn modelId="{4DD5BDF8-AD4D-4E6D-9389-78EF95AB64E7}" type="presParOf" srcId="{FA5294DD-D2C5-42EA-A019-55781E79C406}" destId="{5FA1E12D-9DA7-4F18-AA3C-B7BA0457D21B}" srcOrd="1" destOrd="0" presId="urn:microsoft.com/office/officeart/2005/8/layout/hProcess10"/>
    <dgm:cxn modelId="{0F55A8B1-EE8D-47B5-BC2C-0B6EC6E18716}" type="presParOf" srcId="{5FA1E12D-9DA7-4F18-AA3C-B7BA0457D21B}" destId="{81F65F2F-26BE-4B6C-B783-137C6135BDA0}" srcOrd="0" destOrd="0" presId="urn:microsoft.com/office/officeart/2005/8/layout/hProcess10"/>
    <dgm:cxn modelId="{E3708D53-874D-4A8F-92B4-767B3575BBF7}" type="presParOf" srcId="{FA5294DD-D2C5-42EA-A019-55781E79C406}" destId="{C02B467F-2AD1-40C1-B1A2-1329E0E217B0}" srcOrd="2" destOrd="0" presId="urn:microsoft.com/office/officeart/2005/8/layout/hProcess10"/>
    <dgm:cxn modelId="{F003B359-72D8-4C7D-8ADD-5544A8659F84}" type="presParOf" srcId="{C02B467F-2AD1-40C1-B1A2-1329E0E217B0}" destId="{FD519F91-4509-44B5-9ABF-D0FA40168D63}" srcOrd="0" destOrd="0" presId="urn:microsoft.com/office/officeart/2005/8/layout/hProcess10"/>
    <dgm:cxn modelId="{0356CB65-380E-413B-8D54-7E26EE0FC1B4}" type="presParOf" srcId="{C02B467F-2AD1-40C1-B1A2-1329E0E217B0}" destId="{D4F4819B-201E-4324-A05D-EDC37C661F84}" srcOrd="1" destOrd="0" presId="urn:microsoft.com/office/officeart/2005/8/layout/hProcess10"/>
    <dgm:cxn modelId="{EBA40A1B-9F8E-4682-BD31-226E70849F87}" type="presParOf" srcId="{FA5294DD-D2C5-42EA-A019-55781E79C406}" destId="{814B09AB-69B1-4DB7-8D24-065FE11FE4AF}" srcOrd="3" destOrd="0" presId="urn:microsoft.com/office/officeart/2005/8/layout/hProcess10"/>
    <dgm:cxn modelId="{09484D5E-655A-4B8A-88F6-D5DE180FCBFA}" type="presParOf" srcId="{814B09AB-69B1-4DB7-8D24-065FE11FE4AF}" destId="{82493D8F-FB21-4C30-BEDA-6D6B91EBA1E6}" srcOrd="0" destOrd="0" presId="urn:microsoft.com/office/officeart/2005/8/layout/hProcess10"/>
    <dgm:cxn modelId="{B16FEB5E-1886-483D-99A5-9176E8D93171}" type="presParOf" srcId="{FA5294DD-D2C5-42EA-A019-55781E79C406}" destId="{D6362DC2-441D-425C-A1B7-0B003C094247}" srcOrd="4" destOrd="0" presId="urn:microsoft.com/office/officeart/2005/8/layout/hProcess10"/>
    <dgm:cxn modelId="{19CC8FFE-D778-4CDC-8D0F-9DCEBD1008C7}" type="presParOf" srcId="{D6362DC2-441D-425C-A1B7-0B003C094247}" destId="{7BA31790-0E96-4717-839F-60D358E544D6}" srcOrd="0" destOrd="0" presId="urn:microsoft.com/office/officeart/2005/8/layout/hProcess10"/>
    <dgm:cxn modelId="{7D0C84A3-CBB9-4F2C-A396-51CB9CA482D9}" type="presParOf" srcId="{D6362DC2-441D-425C-A1B7-0B003C094247}" destId="{2DA504CA-EA68-4CC9-B43C-521DA42E523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9865D-6A08-47FC-B100-B56891F654C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50BB90F-5283-43DB-B237-BC89FF7F053D}">
      <dgm:prSet phldrT="[Text]" custT="1"/>
      <dgm:spPr/>
      <dgm:t>
        <a:bodyPr/>
        <a:lstStyle/>
        <a:p>
          <a:r>
            <a:rPr lang="de-DE" sz="1400" b="1" dirty="0"/>
            <a:t>08.05.2020: </a:t>
          </a:r>
          <a:r>
            <a:rPr lang="de-DE" sz="1400" dirty="0"/>
            <a:t>Abstimmungsupload </a:t>
          </a:r>
        </a:p>
      </dgm:t>
    </dgm:pt>
    <dgm:pt modelId="{5C5C2F40-05D7-48BE-9200-0E0DAF57C1FE}" type="parTrans" cxnId="{28431761-818E-414B-A837-EE1DF3A6AB3E}">
      <dgm:prSet/>
      <dgm:spPr/>
      <dgm:t>
        <a:bodyPr/>
        <a:lstStyle/>
        <a:p>
          <a:endParaRPr lang="de-DE"/>
        </a:p>
      </dgm:t>
    </dgm:pt>
    <dgm:pt modelId="{EB7D949C-381E-40EC-9918-FF5D0A3ED62A}" type="sibTrans" cxnId="{28431761-818E-414B-A837-EE1DF3A6AB3E}">
      <dgm:prSet/>
      <dgm:spPr/>
      <dgm:t>
        <a:bodyPr/>
        <a:lstStyle/>
        <a:p>
          <a:endParaRPr lang="de-DE"/>
        </a:p>
      </dgm:t>
    </dgm:pt>
    <dgm:pt modelId="{3B843DCE-65DB-453D-BF58-B83AF4B3A330}">
      <dgm:prSet phldrT="[Text]" custT="1"/>
      <dgm:spPr/>
      <dgm:t>
        <a:bodyPr/>
        <a:lstStyle/>
        <a:p>
          <a:r>
            <a:rPr lang="de-DE" sz="1400" b="1" dirty="0"/>
            <a:t>14.08.2020: </a:t>
          </a:r>
          <a:r>
            <a:rPr lang="de-DE" sz="1400" dirty="0"/>
            <a:t>Endupload für BWP-Anhörungsdokumente   </a:t>
          </a:r>
        </a:p>
      </dgm:t>
    </dgm:pt>
    <dgm:pt modelId="{117E4EA5-F1B9-4E03-A74C-C33CA61AC218}" type="parTrans" cxnId="{27FF0CAB-B8EC-4ECB-9149-02388D75A4A8}">
      <dgm:prSet/>
      <dgm:spPr/>
      <dgm:t>
        <a:bodyPr/>
        <a:lstStyle/>
        <a:p>
          <a:endParaRPr lang="de-DE"/>
        </a:p>
      </dgm:t>
    </dgm:pt>
    <dgm:pt modelId="{846406F5-AF57-4544-AA6F-A1CE31EEE100}" type="sibTrans" cxnId="{27FF0CAB-B8EC-4ECB-9149-02388D75A4A8}">
      <dgm:prSet/>
      <dgm:spPr/>
      <dgm:t>
        <a:bodyPr/>
        <a:lstStyle/>
        <a:p>
          <a:endParaRPr lang="de-DE"/>
        </a:p>
      </dgm:t>
    </dgm:pt>
    <dgm:pt modelId="{7C79B31D-6BE4-4941-BA47-5EB11D49AB55}">
      <dgm:prSet phldrT="[Text]"/>
      <dgm:spPr/>
      <dgm:t>
        <a:bodyPr/>
        <a:lstStyle/>
        <a:p>
          <a:r>
            <a:rPr lang="de-DE" b="1" dirty="0"/>
            <a:t>30.09.2021: </a:t>
          </a:r>
          <a:r>
            <a:rPr lang="de-DE" dirty="0"/>
            <a:t>Endupload für BWP</a:t>
          </a:r>
        </a:p>
      </dgm:t>
    </dgm:pt>
    <dgm:pt modelId="{B33CC90F-D556-4C7A-AEB7-E4E08F4DCD63}" type="parTrans" cxnId="{6F258CB5-AEB3-45E8-8D3A-631F9C5A9AEE}">
      <dgm:prSet/>
      <dgm:spPr/>
      <dgm:t>
        <a:bodyPr/>
        <a:lstStyle/>
        <a:p>
          <a:endParaRPr lang="de-DE"/>
        </a:p>
      </dgm:t>
    </dgm:pt>
    <dgm:pt modelId="{FA58CCB8-16E2-4CC9-B4F6-7660FD9017B7}" type="sibTrans" cxnId="{6F258CB5-AEB3-45E8-8D3A-631F9C5A9AEE}">
      <dgm:prSet/>
      <dgm:spPr/>
      <dgm:t>
        <a:bodyPr/>
        <a:lstStyle/>
        <a:p>
          <a:endParaRPr lang="de-DE"/>
        </a:p>
      </dgm:t>
    </dgm:pt>
    <dgm:pt modelId="{CF313F3A-9F97-4AC0-B70C-E3CD18C48D2B}">
      <dgm:prSet phldrT="[Text]"/>
      <dgm:spPr/>
      <dgm:t>
        <a:bodyPr/>
        <a:lstStyle/>
        <a:p>
          <a:r>
            <a:rPr lang="de-DE" b="1" dirty="0"/>
            <a:t>22.12.2021: </a:t>
          </a:r>
          <a:r>
            <a:rPr lang="de-DE" dirty="0"/>
            <a:t>Deadline für letzte Korrekturen</a:t>
          </a:r>
        </a:p>
      </dgm:t>
    </dgm:pt>
    <dgm:pt modelId="{3B462A48-D36D-414F-A6E8-CF16DE9ECADD}" type="parTrans" cxnId="{C3FA13CF-AD59-4823-8D7F-FE0027470B08}">
      <dgm:prSet/>
      <dgm:spPr/>
      <dgm:t>
        <a:bodyPr/>
        <a:lstStyle/>
        <a:p>
          <a:endParaRPr lang="de-DE"/>
        </a:p>
      </dgm:t>
    </dgm:pt>
    <dgm:pt modelId="{1FBA8934-0E7C-4957-8587-C9E80E9B77A7}" type="sibTrans" cxnId="{C3FA13CF-AD59-4823-8D7F-FE0027470B08}">
      <dgm:prSet/>
      <dgm:spPr/>
      <dgm:t>
        <a:bodyPr/>
        <a:lstStyle/>
        <a:p>
          <a:endParaRPr lang="de-DE"/>
        </a:p>
      </dgm:t>
    </dgm:pt>
    <dgm:pt modelId="{E742DAAC-E8B6-4B74-8A72-919478EF8EA4}">
      <dgm:prSet phldrT="[Text]"/>
      <dgm:spPr/>
      <dgm:t>
        <a:bodyPr/>
        <a:lstStyle/>
        <a:p>
          <a:r>
            <a:rPr lang="de-DE" b="1" dirty="0"/>
            <a:t>Ursprünglich 22.03.2022: </a:t>
          </a:r>
          <a:r>
            <a:rPr lang="de-DE" dirty="0"/>
            <a:t>WISE-Reporting von BWP</a:t>
          </a:r>
        </a:p>
      </dgm:t>
    </dgm:pt>
    <dgm:pt modelId="{F4F68A82-A440-420B-82F1-0A4798368078}" type="parTrans" cxnId="{CAD0B8F2-4404-413C-BDE2-4099F0B64573}">
      <dgm:prSet/>
      <dgm:spPr/>
      <dgm:t>
        <a:bodyPr/>
        <a:lstStyle/>
        <a:p>
          <a:endParaRPr lang="de-DE"/>
        </a:p>
      </dgm:t>
    </dgm:pt>
    <dgm:pt modelId="{F6558707-9182-493C-B75D-B4CE0D14CEEE}" type="sibTrans" cxnId="{CAD0B8F2-4404-413C-BDE2-4099F0B64573}">
      <dgm:prSet/>
      <dgm:spPr/>
      <dgm:t>
        <a:bodyPr/>
        <a:lstStyle/>
        <a:p>
          <a:endParaRPr lang="de-DE"/>
        </a:p>
      </dgm:t>
    </dgm:pt>
    <dgm:pt modelId="{BDCEC228-667B-4755-8652-8FDE9EC4C1E3}" type="pres">
      <dgm:prSet presAssocID="{6CB9865D-6A08-47FC-B100-B56891F654CB}" presName="Name0" presStyleCnt="0">
        <dgm:presLayoutVars>
          <dgm:dir/>
          <dgm:resizeHandles val="exact"/>
        </dgm:presLayoutVars>
      </dgm:prSet>
      <dgm:spPr/>
    </dgm:pt>
    <dgm:pt modelId="{85FBEDDD-02F3-43ED-8904-8CA25377DBD7}" type="pres">
      <dgm:prSet presAssocID="{6CB9865D-6A08-47FC-B100-B56891F654CB}" presName="arrow" presStyleLbl="bgShp" presStyleIdx="0" presStyleCnt="1"/>
      <dgm:spPr>
        <a:solidFill>
          <a:srgbClr val="92B1EA"/>
        </a:solidFill>
      </dgm:spPr>
    </dgm:pt>
    <dgm:pt modelId="{EB613DDC-4CB7-4D37-BB2E-E3D365F9EC83}" type="pres">
      <dgm:prSet presAssocID="{6CB9865D-6A08-47FC-B100-B56891F654CB}" presName="points" presStyleCnt="0"/>
      <dgm:spPr/>
    </dgm:pt>
    <dgm:pt modelId="{25A5EDFE-6614-40D3-B7AE-0EAE289F6B9B}" type="pres">
      <dgm:prSet presAssocID="{E50BB90F-5283-43DB-B237-BC89FF7F053D}" presName="compositeA" presStyleCnt="0"/>
      <dgm:spPr/>
    </dgm:pt>
    <dgm:pt modelId="{A2D2442B-7D31-4267-B554-481728CA44AD}" type="pres">
      <dgm:prSet presAssocID="{E50BB90F-5283-43DB-B237-BC89FF7F053D}" presName="textA" presStyleLbl="revTx" presStyleIdx="0" presStyleCnt="5">
        <dgm:presLayoutVars>
          <dgm:bulletEnabled val="1"/>
        </dgm:presLayoutVars>
      </dgm:prSet>
      <dgm:spPr/>
    </dgm:pt>
    <dgm:pt modelId="{EE42C305-84D6-4767-ADDE-599F82E16F67}" type="pres">
      <dgm:prSet presAssocID="{E50BB90F-5283-43DB-B237-BC89FF7F053D}" presName="circleA" presStyleLbl="node1" presStyleIdx="0" presStyleCnt="5"/>
      <dgm:spPr>
        <a:solidFill>
          <a:srgbClr val="0070C0"/>
        </a:solidFill>
      </dgm:spPr>
    </dgm:pt>
    <dgm:pt modelId="{148CFF00-BA17-4BB9-BBD7-9503FAAC119E}" type="pres">
      <dgm:prSet presAssocID="{E50BB90F-5283-43DB-B237-BC89FF7F053D}" presName="spaceA" presStyleCnt="0"/>
      <dgm:spPr/>
    </dgm:pt>
    <dgm:pt modelId="{A10000EA-A314-4C4C-9ADA-A78F9621E86E}" type="pres">
      <dgm:prSet presAssocID="{EB7D949C-381E-40EC-9918-FF5D0A3ED62A}" presName="space" presStyleCnt="0"/>
      <dgm:spPr/>
    </dgm:pt>
    <dgm:pt modelId="{61DF61A4-3D05-4D3A-B9B9-8C26FD2E5C98}" type="pres">
      <dgm:prSet presAssocID="{3B843DCE-65DB-453D-BF58-B83AF4B3A330}" presName="compositeB" presStyleCnt="0"/>
      <dgm:spPr/>
    </dgm:pt>
    <dgm:pt modelId="{B37A484A-B46D-4722-89D7-E4B8C0B1E299}" type="pres">
      <dgm:prSet presAssocID="{3B843DCE-65DB-453D-BF58-B83AF4B3A330}" presName="textB" presStyleLbl="revTx" presStyleIdx="1" presStyleCnt="5">
        <dgm:presLayoutVars>
          <dgm:bulletEnabled val="1"/>
        </dgm:presLayoutVars>
      </dgm:prSet>
      <dgm:spPr/>
    </dgm:pt>
    <dgm:pt modelId="{6AD30D24-4354-4DCF-A0F2-8B8ADBC43989}" type="pres">
      <dgm:prSet presAssocID="{3B843DCE-65DB-453D-BF58-B83AF4B3A330}" presName="circleB" presStyleLbl="node1" presStyleIdx="1" presStyleCnt="5"/>
      <dgm:spPr>
        <a:solidFill>
          <a:srgbClr val="0070C0"/>
        </a:solidFill>
      </dgm:spPr>
    </dgm:pt>
    <dgm:pt modelId="{6F465537-3FEF-439E-9275-D5079BEBD68F}" type="pres">
      <dgm:prSet presAssocID="{3B843DCE-65DB-453D-BF58-B83AF4B3A330}" presName="spaceB" presStyleCnt="0"/>
      <dgm:spPr/>
    </dgm:pt>
    <dgm:pt modelId="{1CD78FD9-B6F4-49D5-929D-7DB818DEB304}" type="pres">
      <dgm:prSet presAssocID="{846406F5-AF57-4544-AA6F-A1CE31EEE100}" presName="space" presStyleCnt="0"/>
      <dgm:spPr/>
    </dgm:pt>
    <dgm:pt modelId="{ABA2B82B-07BD-4FB0-A3D4-6B20ECB42619}" type="pres">
      <dgm:prSet presAssocID="{7C79B31D-6BE4-4941-BA47-5EB11D49AB55}" presName="compositeA" presStyleCnt="0"/>
      <dgm:spPr/>
    </dgm:pt>
    <dgm:pt modelId="{2D05B088-0C80-4CA1-B0D6-0504D406D947}" type="pres">
      <dgm:prSet presAssocID="{7C79B31D-6BE4-4941-BA47-5EB11D49AB55}" presName="textA" presStyleLbl="revTx" presStyleIdx="2" presStyleCnt="5">
        <dgm:presLayoutVars>
          <dgm:bulletEnabled val="1"/>
        </dgm:presLayoutVars>
      </dgm:prSet>
      <dgm:spPr/>
    </dgm:pt>
    <dgm:pt modelId="{6122A7DF-44AE-41F3-A407-C5649ACE58EA}" type="pres">
      <dgm:prSet presAssocID="{7C79B31D-6BE4-4941-BA47-5EB11D49AB55}" presName="circleA" presStyleLbl="node1" presStyleIdx="2" presStyleCnt="5"/>
      <dgm:spPr>
        <a:solidFill>
          <a:srgbClr val="0070C0"/>
        </a:solidFill>
      </dgm:spPr>
    </dgm:pt>
    <dgm:pt modelId="{2260608E-1683-4C12-8659-D48283BBFC3E}" type="pres">
      <dgm:prSet presAssocID="{7C79B31D-6BE4-4941-BA47-5EB11D49AB55}" presName="spaceA" presStyleCnt="0"/>
      <dgm:spPr/>
    </dgm:pt>
    <dgm:pt modelId="{5E0EB6E7-BB64-4B06-AB8C-D7B59ECE5F54}" type="pres">
      <dgm:prSet presAssocID="{FA58CCB8-16E2-4CC9-B4F6-7660FD9017B7}" presName="space" presStyleCnt="0"/>
      <dgm:spPr/>
    </dgm:pt>
    <dgm:pt modelId="{94B14A59-10FE-46EF-8787-E0498A03F6FA}" type="pres">
      <dgm:prSet presAssocID="{CF313F3A-9F97-4AC0-B70C-E3CD18C48D2B}" presName="compositeB" presStyleCnt="0"/>
      <dgm:spPr/>
    </dgm:pt>
    <dgm:pt modelId="{79774D14-6F3C-4176-A54C-DF6F0741B3C3}" type="pres">
      <dgm:prSet presAssocID="{CF313F3A-9F97-4AC0-B70C-E3CD18C48D2B}" presName="textB" presStyleLbl="revTx" presStyleIdx="3" presStyleCnt="5">
        <dgm:presLayoutVars>
          <dgm:bulletEnabled val="1"/>
        </dgm:presLayoutVars>
      </dgm:prSet>
      <dgm:spPr/>
    </dgm:pt>
    <dgm:pt modelId="{8DA0C2EC-2B02-4279-8EA6-0BAA39DF5B93}" type="pres">
      <dgm:prSet presAssocID="{CF313F3A-9F97-4AC0-B70C-E3CD18C48D2B}" presName="circleB" presStyleLbl="node1" presStyleIdx="3" presStyleCnt="5"/>
      <dgm:spPr>
        <a:solidFill>
          <a:srgbClr val="0070C0"/>
        </a:solidFill>
      </dgm:spPr>
    </dgm:pt>
    <dgm:pt modelId="{C5328878-1CC9-44A5-9757-024A25C89AAE}" type="pres">
      <dgm:prSet presAssocID="{CF313F3A-9F97-4AC0-B70C-E3CD18C48D2B}" presName="spaceB" presStyleCnt="0"/>
      <dgm:spPr/>
    </dgm:pt>
    <dgm:pt modelId="{EE79E23D-E3B8-4BFC-89DF-F43CF2364801}" type="pres">
      <dgm:prSet presAssocID="{1FBA8934-0E7C-4957-8587-C9E80E9B77A7}" presName="space" presStyleCnt="0"/>
      <dgm:spPr/>
    </dgm:pt>
    <dgm:pt modelId="{2527DE5E-B2C7-4FB2-A767-7ABDA469E349}" type="pres">
      <dgm:prSet presAssocID="{E742DAAC-E8B6-4B74-8A72-919478EF8EA4}" presName="compositeA" presStyleCnt="0"/>
      <dgm:spPr/>
    </dgm:pt>
    <dgm:pt modelId="{AF8ABA0E-AEDE-41E6-B629-646ADDA37D63}" type="pres">
      <dgm:prSet presAssocID="{E742DAAC-E8B6-4B74-8A72-919478EF8EA4}" presName="textA" presStyleLbl="revTx" presStyleIdx="4" presStyleCnt="5">
        <dgm:presLayoutVars>
          <dgm:bulletEnabled val="1"/>
        </dgm:presLayoutVars>
      </dgm:prSet>
      <dgm:spPr/>
    </dgm:pt>
    <dgm:pt modelId="{638BEB85-A031-4439-A101-EA9ABCEDAD18}" type="pres">
      <dgm:prSet presAssocID="{E742DAAC-E8B6-4B74-8A72-919478EF8EA4}" presName="circleA" presStyleLbl="node1" presStyleIdx="4" presStyleCnt="5"/>
      <dgm:spPr>
        <a:solidFill>
          <a:srgbClr val="0070C0"/>
        </a:solidFill>
      </dgm:spPr>
    </dgm:pt>
    <dgm:pt modelId="{9F6ECA20-940D-44BE-9494-9D89A74451A3}" type="pres">
      <dgm:prSet presAssocID="{E742DAAC-E8B6-4B74-8A72-919478EF8EA4}" presName="spaceA" presStyleCnt="0"/>
      <dgm:spPr/>
    </dgm:pt>
  </dgm:ptLst>
  <dgm:cxnLst>
    <dgm:cxn modelId="{A0D1B70F-313F-4A72-B95A-683D19C5BD39}" type="presOf" srcId="{E742DAAC-E8B6-4B74-8A72-919478EF8EA4}" destId="{AF8ABA0E-AEDE-41E6-B629-646ADDA37D63}" srcOrd="0" destOrd="0" presId="urn:microsoft.com/office/officeart/2005/8/layout/hProcess11"/>
    <dgm:cxn modelId="{FC77CE0F-350B-4C6A-A7FC-FA130C836E53}" type="presOf" srcId="{6CB9865D-6A08-47FC-B100-B56891F654CB}" destId="{BDCEC228-667B-4755-8652-8FDE9EC4C1E3}" srcOrd="0" destOrd="0" presId="urn:microsoft.com/office/officeart/2005/8/layout/hProcess11"/>
    <dgm:cxn modelId="{1EA60E17-3F35-414C-B94F-668508CF9A82}" type="presOf" srcId="{CF313F3A-9F97-4AC0-B70C-E3CD18C48D2B}" destId="{79774D14-6F3C-4176-A54C-DF6F0741B3C3}" srcOrd="0" destOrd="0" presId="urn:microsoft.com/office/officeart/2005/8/layout/hProcess11"/>
    <dgm:cxn modelId="{AD4A5525-D743-4447-A401-CF300BDFDC7A}" type="presOf" srcId="{E50BB90F-5283-43DB-B237-BC89FF7F053D}" destId="{A2D2442B-7D31-4267-B554-481728CA44AD}" srcOrd="0" destOrd="0" presId="urn:microsoft.com/office/officeart/2005/8/layout/hProcess11"/>
    <dgm:cxn modelId="{28431761-818E-414B-A837-EE1DF3A6AB3E}" srcId="{6CB9865D-6A08-47FC-B100-B56891F654CB}" destId="{E50BB90F-5283-43DB-B237-BC89FF7F053D}" srcOrd="0" destOrd="0" parTransId="{5C5C2F40-05D7-48BE-9200-0E0DAF57C1FE}" sibTransId="{EB7D949C-381E-40EC-9918-FF5D0A3ED62A}"/>
    <dgm:cxn modelId="{F212A959-EFCD-492B-B9C4-C99D64E34B95}" type="presOf" srcId="{7C79B31D-6BE4-4941-BA47-5EB11D49AB55}" destId="{2D05B088-0C80-4CA1-B0D6-0504D406D947}" srcOrd="0" destOrd="0" presId="urn:microsoft.com/office/officeart/2005/8/layout/hProcess11"/>
    <dgm:cxn modelId="{27FF0CAB-B8EC-4ECB-9149-02388D75A4A8}" srcId="{6CB9865D-6A08-47FC-B100-B56891F654CB}" destId="{3B843DCE-65DB-453D-BF58-B83AF4B3A330}" srcOrd="1" destOrd="0" parTransId="{117E4EA5-F1B9-4E03-A74C-C33CA61AC218}" sibTransId="{846406F5-AF57-4544-AA6F-A1CE31EEE100}"/>
    <dgm:cxn modelId="{6F258CB5-AEB3-45E8-8D3A-631F9C5A9AEE}" srcId="{6CB9865D-6A08-47FC-B100-B56891F654CB}" destId="{7C79B31D-6BE4-4941-BA47-5EB11D49AB55}" srcOrd="2" destOrd="0" parTransId="{B33CC90F-D556-4C7A-AEB7-E4E08F4DCD63}" sibTransId="{FA58CCB8-16E2-4CC9-B4F6-7660FD9017B7}"/>
    <dgm:cxn modelId="{0E6CE7CB-78FD-45B1-8BF3-82D4C23D33F2}" type="presOf" srcId="{3B843DCE-65DB-453D-BF58-B83AF4B3A330}" destId="{B37A484A-B46D-4722-89D7-E4B8C0B1E299}" srcOrd="0" destOrd="0" presId="urn:microsoft.com/office/officeart/2005/8/layout/hProcess11"/>
    <dgm:cxn modelId="{C3FA13CF-AD59-4823-8D7F-FE0027470B08}" srcId="{6CB9865D-6A08-47FC-B100-B56891F654CB}" destId="{CF313F3A-9F97-4AC0-B70C-E3CD18C48D2B}" srcOrd="3" destOrd="0" parTransId="{3B462A48-D36D-414F-A6E8-CF16DE9ECADD}" sibTransId="{1FBA8934-0E7C-4957-8587-C9E80E9B77A7}"/>
    <dgm:cxn modelId="{CAD0B8F2-4404-413C-BDE2-4099F0B64573}" srcId="{6CB9865D-6A08-47FC-B100-B56891F654CB}" destId="{E742DAAC-E8B6-4B74-8A72-919478EF8EA4}" srcOrd="4" destOrd="0" parTransId="{F4F68A82-A440-420B-82F1-0A4798368078}" sibTransId="{F6558707-9182-493C-B75D-B4CE0D14CEEE}"/>
    <dgm:cxn modelId="{11779C36-BE1D-4FA3-9964-58619A41FEDE}" type="presParOf" srcId="{BDCEC228-667B-4755-8652-8FDE9EC4C1E3}" destId="{85FBEDDD-02F3-43ED-8904-8CA25377DBD7}" srcOrd="0" destOrd="0" presId="urn:microsoft.com/office/officeart/2005/8/layout/hProcess11"/>
    <dgm:cxn modelId="{4D0BC97B-97C0-461B-AC54-FF4747C8C7B2}" type="presParOf" srcId="{BDCEC228-667B-4755-8652-8FDE9EC4C1E3}" destId="{EB613DDC-4CB7-4D37-BB2E-E3D365F9EC83}" srcOrd="1" destOrd="0" presId="urn:microsoft.com/office/officeart/2005/8/layout/hProcess11"/>
    <dgm:cxn modelId="{38CA9731-D976-4166-BB6C-43778933723C}" type="presParOf" srcId="{EB613DDC-4CB7-4D37-BB2E-E3D365F9EC83}" destId="{25A5EDFE-6614-40D3-B7AE-0EAE289F6B9B}" srcOrd="0" destOrd="0" presId="urn:microsoft.com/office/officeart/2005/8/layout/hProcess11"/>
    <dgm:cxn modelId="{4E77CF7B-B1B1-4206-9E8B-0937EA0371F0}" type="presParOf" srcId="{25A5EDFE-6614-40D3-B7AE-0EAE289F6B9B}" destId="{A2D2442B-7D31-4267-B554-481728CA44AD}" srcOrd="0" destOrd="0" presId="urn:microsoft.com/office/officeart/2005/8/layout/hProcess11"/>
    <dgm:cxn modelId="{0AEB9F7C-0BA9-4990-A3E3-C4D47EEB008A}" type="presParOf" srcId="{25A5EDFE-6614-40D3-B7AE-0EAE289F6B9B}" destId="{EE42C305-84D6-4767-ADDE-599F82E16F67}" srcOrd="1" destOrd="0" presId="urn:microsoft.com/office/officeart/2005/8/layout/hProcess11"/>
    <dgm:cxn modelId="{7F117FC6-495E-4F31-99ED-4933136E8019}" type="presParOf" srcId="{25A5EDFE-6614-40D3-B7AE-0EAE289F6B9B}" destId="{148CFF00-BA17-4BB9-BBD7-9503FAAC119E}" srcOrd="2" destOrd="0" presId="urn:microsoft.com/office/officeart/2005/8/layout/hProcess11"/>
    <dgm:cxn modelId="{80EAF276-DDD0-474E-869C-CF3DC7E635C2}" type="presParOf" srcId="{EB613DDC-4CB7-4D37-BB2E-E3D365F9EC83}" destId="{A10000EA-A314-4C4C-9ADA-A78F9621E86E}" srcOrd="1" destOrd="0" presId="urn:microsoft.com/office/officeart/2005/8/layout/hProcess11"/>
    <dgm:cxn modelId="{725E23C8-834E-44CB-B55E-408775EC66C1}" type="presParOf" srcId="{EB613DDC-4CB7-4D37-BB2E-E3D365F9EC83}" destId="{61DF61A4-3D05-4D3A-B9B9-8C26FD2E5C98}" srcOrd="2" destOrd="0" presId="urn:microsoft.com/office/officeart/2005/8/layout/hProcess11"/>
    <dgm:cxn modelId="{CB3630C9-D54E-4D9E-B336-4BFBD7DA7675}" type="presParOf" srcId="{61DF61A4-3D05-4D3A-B9B9-8C26FD2E5C98}" destId="{B37A484A-B46D-4722-89D7-E4B8C0B1E299}" srcOrd="0" destOrd="0" presId="urn:microsoft.com/office/officeart/2005/8/layout/hProcess11"/>
    <dgm:cxn modelId="{BCA86149-6B28-4D24-AD0C-079B9E35F261}" type="presParOf" srcId="{61DF61A4-3D05-4D3A-B9B9-8C26FD2E5C98}" destId="{6AD30D24-4354-4DCF-A0F2-8B8ADBC43989}" srcOrd="1" destOrd="0" presId="urn:microsoft.com/office/officeart/2005/8/layout/hProcess11"/>
    <dgm:cxn modelId="{0DB72513-249D-4739-97C7-D9A7C5CE8C38}" type="presParOf" srcId="{61DF61A4-3D05-4D3A-B9B9-8C26FD2E5C98}" destId="{6F465537-3FEF-439E-9275-D5079BEBD68F}" srcOrd="2" destOrd="0" presId="urn:microsoft.com/office/officeart/2005/8/layout/hProcess11"/>
    <dgm:cxn modelId="{00DAD1F4-A1E5-4913-BDDC-FAADBEE4DC67}" type="presParOf" srcId="{EB613DDC-4CB7-4D37-BB2E-E3D365F9EC83}" destId="{1CD78FD9-B6F4-49D5-929D-7DB818DEB304}" srcOrd="3" destOrd="0" presId="urn:microsoft.com/office/officeart/2005/8/layout/hProcess11"/>
    <dgm:cxn modelId="{A1512F2C-7B7C-4DF7-BE04-DC74E38AF8AE}" type="presParOf" srcId="{EB613DDC-4CB7-4D37-BB2E-E3D365F9EC83}" destId="{ABA2B82B-07BD-4FB0-A3D4-6B20ECB42619}" srcOrd="4" destOrd="0" presId="urn:microsoft.com/office/officeart/2005/8/layout/hProcess11"/>
    <dgm:cxn modelId="{5AD8615F-D8FA-40BD-99D2-7259AFD06EE4}" type="presParOf" srcId="{ABA2B82B-07BD-4FB0-A3D4-6B20ECB42619}" destId="{2D05B088-0C80-4CA1-B0D6-0504D406D947}" srcOrd="0" destOrd="0" presId="urn:microsoft.com/office/officeart/2005/8/layout/hProcess11"/>
    <dgm:cxn modelId="{010ABAA1-0A0E-413B-BB0A-AE4AA011354D}" type="presParOf" srcId="{ABA2B82B-07BD-4FB0-A3D4-6B20ECB42619}" destId="{6122A7DF-44AE-41F3-A407-C5649ACE58EA}" srcOrd="1" destOrd="0" presId="urn:microsoft.com/office/officeart/2005/8/layout/hProcess11"/>
    <dgm:cxn modelId="{39C26161-5162-45BA-8C8D-8F46298D1E90}" type="presParOf" srcId="{ABA2B82B-07BD-4FB0-A3D4-6B20ECB42619}" destId="{2260608E-1683-4C12-8659-D48283BBFC3E}" srcOrd="2" destOrd="0" presId="urn:microsoft.com/office/officeart/2005/8/layout/hProcess11"/>
    <dgm:cxn modelId="{D5CE61A2-D546-4014-AEB1-74CFBB66C152}" type="presParOf" srcId="{EB613DDC-4CB7-4D37-BB2E-E3D365F9EC83}" destId="{5E0EB6E7-BB64-4B06-AB8C-D7B59ECE5F54}" srcOrd="5" destOrd="0" presId="urn:microsoft.com/office/officeart/2005/8/layout/hProcess11"/>
    <dgm:cxn modelId="{3B24500F-EEB5-4F18-AD1D-97B42ACDC395}" type="presParOf" srcId="{EB613DDC-4CB7-4D37-BB2E-E3D365F9EC83}" destId="{94B14A59-10FE-46EF-8787-E0498A03F6FA}" srcOrd="6" destOrd="0" presId="urn:microsoft.com/office/officeart/2005/8/layout/hProcess11"/>
    <dgm:cxn modelId="{CFE342A8-2D98-4444-BC88-AB7BFBD010D8}" type="presParOf" srcId="{94B14A59-10FE-46EF-8787-E0498A03F6FA}" destId="{79774D14-6F3C-4176-A54C-DF6F0741B3C3}" srcOrd="0" destOrd="0" presId="urn:microsoft.com/office/officeart/2005/8/layout/hProcess11"/>
    <dgm:cxn modelId="{239CECBC-FE65-4151-919F-414C08350C6A}" type="presParOf" srcId="{94B14A59-10FE-46EF-8787-E0498A03F6FA}" destId="{8DA0C2EC-2B02-4279-8EA6-0BAA39DF5B93}" srcOrd="1" destOrd="0" presId="urn:microsoft.com/office/officeart/2005/8/layout/hProcess11"/>
    <dgm:cxn modelId="{4A5600E6-C9A0-41A0-A00A-52FC6190C2C9}" type="presParOf" srcId="{94B14A59-10FE-46EF-8787-E0498A03F6FA}" destId="{C5328878-1CC9-44A5-9757-024A25C89AAE}" srcOrd="2" destOrd="0" presId="urn:microsoft.com/office/officeart/2005/8/layout/hProcess11"/>
    <dgm:cxn modelId="{3D138817-A6CC-4823-9B36-4A5FB0FC480B}" type="presParOf" srcId="{EB613DDC-4CB7-4D37-BB2E-E3D365F9EC83}" destId="{EE79E23D-E3B8-4BFC-89DF-F43CF2364801}" srcOrd="7" destOrd="0" presId="urn:microsoft.com/office/officeart/2005/8/layout/hProcess11"/>
    <dgm:cxn modelId="{E98C7FF3-0BA1-4571-BA69-99476142B9A1}" type="presParOf" srcId="{EB613DDC-4CB7-4D37-BB2E-E3D365F9EC83}" destId="{2527DE5E-B2C7-4FB2-A767-7ABDA469E349}" srcOrd="8" destOrd="0" presId="urn:microsoft.com/office/officeart/2005/8/layout/hProcess11"/>
    <dgm:cxn modelId="{439A58A2-56E4-444D-BB49-6561F8FE4615}" type="presParOf" srcId="{2527DE5E-B2C7-4FB2-A767-7ABDA469E349}" destId="{AF8ABA0E-AEDE-41E6-B629-646ADDA37D63}" srcOrd="0" destOrd="0" presId="urn:microsoft.com/office/officeart/2005/8/layout/hProcess11"/>
    <dgm:cxn modelId="{C79F0719-EA59-448A-8AD5-B10E5E2FFC7A}" type="presParOf" srcId="{2527DE5E-B2C7-4FB2-A767-7ABDA469E349}" destId="{638BEB85-A031-4439-A101-EA9ABCEDAD18}" srcOrd="1" destOrd="0" presId="urn:microsoft.com/office/officeart/2005/8/layout/hProcess11"/>
    <dgm:cxn modelId="{A012668F-FAE6-493F-9559-3A9F3EEAF788}" type="presParOf" srcId="{2527DE5E-B2C7-4FB2-A767-7ABDA469E349}" destId="{9F6ECA20-940D-44BE-9494-9D89A74451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0A546-0A4E-4DDB-9040-000ADB89EA7A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E64649C3-C827-429A-B47E-9322895175D0}">
      <dgm:prSet phldrT="[Text]" custT="1"/>
      <dgm:spPr/>
      <dgm:t>
        <a:bodyPr/>
        <a:lstStyle/>
        <a:p>
          <a:r>
            <a:rPr lang="de-DE" sz="1600" b="1"/>
            <a:t>12./13.06.2024:</a:t>
          </a:r>
        </a:p>
        <a:p>
          <a:r>
            <a:rPr lang="de-DE" sz="1600" b="0"/>
            <a:t>Harmonisierungs-workshop</a:t>
          </a:r>
          <a:endParaRPr lang="de-DE" sz="1600" b="0" dirty="0"/>
        </a:p>
      </dgm:t>
    </dgm:pt>
    <dgm:pt modelId="{E1DF03BA-1220-4809-83F0-F65646E6AAE4}" type="parTrans" cxnId="{8535FAFC-C6A5-4A68-A3CD-A5B955B640DF}">
      <dgm:prSet/>
      <dgm:spPr/>
      <dgm:t>
        <a:bodyPr/>
        <a:lstStyle/>
        <a:p>
          <a:endParaRPr lang="de-DE" sz="4400" b="1">
            <a:solidFill>
              <a:sysClr val="windowText" lastClr="000000"/>
            </a:solidFill>
          </a:endParaRPr>
        </a:p>
      </dgm:t>
    </dgm:pt>
    <dgm:pt modelId="{44739D95-9B27-4AB7-92E7-299BA28DC0AE}" type="sibTrans" cxnId="{8535FAFC-C6A5-4A68-A3CD-A5B955B640DF}">
      <dgm:prSet custT="1"/>
      <dgm:spPr/>
      <dgm:t>
        <a:bodyPr/>
        <a:lstStyle/>
        <a:p>
          <a:endParaRPr lang="de-DE" sz="1400" b="1">
            <a:solidFill>
              <a:sysClr val="windowText" lastClr="000000"/>
            </a:solidFill>
          </a:endParaRPr>
        </a:p>
      </dgm:t>
    </dgm:pt>
    <dgm:pt modelId="{F68407E7-A036-4D0F-8483-17A17F583382}">
      <dgm:prSet phldrT="[Text]" custT="1"/>
      <dgm:spPr/>
      <dgm:t>
        <a:bodyPr/>
        <a:lstStyle/>
        <a:p>
          <a:r>
            <a:rPr lang="de-DE" sz="1600" b="1"/>
            <a:t>30.06.2024:</a:t>
          </a:r>
        </a:p>
        <a:p>
          <a:r>
            <a:rPr lang="de-DE" sz="1600" b="0"/>
            <a:t>  Bereitstellung Formulare für Targeted Questions </a:t>
          </a:r>
          <a:endParaRPr lang="de-DE" sz="1600" b="0" dirty="0"/>
        </a:p>
      </dgm:t>
    </dgm:pt>
    <dgm:pt modelId="{CA966C65-FED3-4968-A026-F26D8B49371F}" type="parTrans" cxnId="{4DD93DF6-8B83-4E2D-840A-B35B5D3E696C}">
      <dgm:prSet/>
      <dgm:spPr/>
      <dgm:t>
        <a:bodyPr/>
        <a:lstStyle/>
        <a:p>
          <a:endParaRPr lang="de-DE" sz="4400" b="1">
            <a:solidFill>
              <a:sysClr val="windowText" lastClr="000000"/>
            </a:solidFill>
          </a:endParaRPr>
        </a:p>
      </dgm:t>
    </dgm:pt>
    <dgm:pt modelId="{A4E238FA-45E2-4394-841C-EFA4413E7EA5}" type="sibTrans" cxnId="{4DD93DF6-8B83-4E2D-840A-B35B5D3E696C}">
      <dgm:prSet custT="1"/>
      <dgm:spPr/>
      <dgm:t>
        <a:bodyPr/>
        <a:lstStyle/>
        <a:p>
          <a:endParaRPr lang="de-DE" sz="1400" b="1">
            <a:solidFill>
              <a:sysClr val="windowText" lastClr="000000"/>
            </a:solidFill>
          </a:endParaRPr>
        </a:p>
      </dgm:t>
    </dgm:pt>
    <dgm:pt modelId="{5541CC53-FBE8-48FA-834C-0B2F33023BFF}">
      <dgm:prSet phldrT="[Text]" custT="1"/>
      <dgm:spPr/>
      <dgm:t>
        <a:bodyPr/>
        <a:lstStyle/>
        <a:p>
          <a:r>
            <a:rPr lang="de-DE" sz="1600" b="1"/>
            <a:t>02.09.2024:</a:t>
          </a:r>
        </a:p>
        <a:p>
          <a:r>
            <a:rPr lang="de-DE" sz="1600" b="0"/>
            <a:t> Bereitstellung der Statistiken für den Zwischenbericht</a:t>
          </a:r>
          <a:endParaRPr lang="de-DE" sz="1600" b="0" dirty="0"/>
        </a:p>
      </dgm:t>
    </dgm:pt>
    <dgm:pt modelId="{84A09138-B2F6-4BE7-BE16-1AC98DAF017D}" type="parTrans" cxnId="{CDCBF367-5408-4767-B78E-1AE15407A6BF}">
      <dgm:prSet/>
      <dgm:spPr/>
      <dgm:t>
        <a:bodyPr/>
        <a:lstStyle/>
        <a:p>
          <a:endParaRPr lang="de-DE" sz="4400" b="1">
            <a:solidFill>
              <a:sysClr val="windowText" lastClr="000000"/>
            </a:solidFill>
          </a:endParaRPr>
        </a:p>
      </dgm:t>
    </dgm:pt>
    <dgm:pt modelId="{5041B68A-ED3C-45CE-9371-6E8C1ACBB414}" type="sibTrans" cxnId="{CDCBF367-5408-4767-B78E-1AE15407A6BF}">
      <dgm:prSet custT="1"/>
      <dgm:spPr/>
      <dgm:t>
        <a:bodyPr/>
        <a:lstStyle/>
        <a:p>
          <a:endParaRPr lang="de-DE" sz="1400" b="1">
            <a:solidFill>
              <a:sysClr val="windowText" lastClr="000000"/>
            </a:solidFill>
          </a:endParaRPr>
        </a:p>
      </dgm:t>
    </dgm:pt>
    <dgm:pt modelId="{A6961551-1975-4131-AA48-466A10F9D805}">
      <dgm:prSet phldrT="[Text]" custT="1"/>
      <dgm:spPr/>
      <dgm:t>
        <a:bodyPr/>
        <a:lstStyle/>
        <a:p>
          <a:r>
            <a:rPr lang="de-DE" sz="1600" b="1"/>
            <a:t>01.10.2024:</a:t>
          </a:r>
        </a:p>
        <a:p>
          <a:r>
            <a:rPr lang="de-DE" sz="1600" b="1"/>
            <a:t> </a:t>
          </a:r>
          <a:r>
            <a:rPr lang="de-DE" sz="1600" b="0"/>
            <a:t>Daten-Endupload Zwischenbericht BWP 3</a:t>
          </a:r>
          <a:endParaRPr lang="de-DE" sz="1600" b="0" dirty="0"/>
        </a:p>
      </dgm:t>
    </dgm:pt>
    <dgm:pt modelId="{5391A301-E7DF-482B-ACB8-9F2EE3D414FD}" type="parTrans" cxnId="{9AFDDC2E-D8DF-45C0-A88F-46197AEC6345}">
      <dgm:prSet/>
      <dgm:spPr/>
      <dgm:t>
        <a:bodyPr/>
        <a:lstStyle/>
        <a:p>
          <a:endParaRPr lang="de-DE" sz="4400" b="1">
            <a:solidFill>
              <a:sysClr val="windowText" lastClr="000000"/>
            </a:solidFill>
          </a:endParaRPr>
        </a:p>
      </dgm:t>
    </dgm:pt>
    <dgm:pt modelId="{6FE422D5-1C89-4F6C-BC63-755111F245F9}" type="sibTrans" cxnId="{9AFDDC2E-D8DF-45C0-A88F-46197AEC6345}">
      <dgm:prSet custT="1"/>
      <dgm:spPr/>
      <dgm:t>
        <a:bodyPr/>
        <a:lstStyle/>
        <a:p>
          <a:endParaRPr lang="de-DE" sz="1400" b="1">
            <a:solidFill>
              <a:sysClr val="windowText" lastClr="000000"/>
            </a:solidFill>
          </a:endParaRPr>
        </a:p>
      </dgm:t>
    </dgm:pt>
    <dgm:pt modelId="{CE5098A6-A1C2-4BB4-B91F-36BCB5DF78A9}">
      <dgm:prSet phldrT="[Text]" custT="1"/>
      <dgm:spPr/>
      <dgm:t>
        <a:bodyPr/>
        <a:lstStyle/>
        <a:p>
          <a:r>
            <a:rPr lang="de-DE" sz="1600" b="1"/>
            <a:t>22.12.2024: </a:t>
          </a:r>
        </a:p>
        <a:p>
          <a:r>
            <a:rPr lang="de-DE" sz="1600" b="0"/>
            <a:t>WISE-Reporting Zwischenbericht inkl. Targeted Questions</a:t>
          </a:r>
          <a:endParaRPr lang="de-DE" sz="1600" b="0" dirty="0"/>
        </a:p>
      </dgm:t>
    </dgm:pt>
    <dgm:pt modelId="{604040C8-76D7-4331-86A8-D4AB246435D2}" type="parTrans" cxnId="{C25D4A6F-8D4D-4046-A14B-7BBCE2BC95DD}">
      <dgm:prSet/>
      <dgm:spPr/>
      <dgm:t>
        <a:bodyPr/>
        <a:lstStyle/>
        <a:p>
          <a:endParaRPr lang="de-DE" sz="4400" b="1">
            <a:solidFill>
              <a:sysClr val="windowText" lastClr="000000"/>
            </a:solidFill>
          </a:endParaRPr>
        </a:p>
      </dgm:t>
    </dgm:pt>
    <dgm:pt modelId="{A8E1E3F3-5B1C-4AFE-9822-ABA9ACD84352}" type="sibTrans" cxnId="{C25D4A6F-8D4D-4046-A14B-7BBCE2BC95DD}">
      <dgm:prSet/>
      <dgm:spPr/>
      <dgm:t>
        <a:bodyPr/>
        <a:lstStyle/>
        <a:p>
          <a:endParaRPr lang="de-DE" sz="4400" b="1">
            <a:solidFill>
              <a:sysClr val="windowText" lastClr="000000"/>
            </a:solidFill>
          </a:endParaRPr>
        </a:p>
      </dgm:t>
    </dgm:pt>
    <dgm:pt modelId="{EF8406FF-34BA-4C09-B909-3CF90DA99572}" type="pres">
      <dgm:prSet presAssocID="{0890A546-0A4E-4DDB-9040-000ADB89EA7A}" presName="Name0" presStyleCnt="0">
        <dgm:presLayoutVars>
          <dgm:dir/>
          <dgm:resizeHandles val="exact"/>
        </dgm:presLayoutVars>
      </dgm:prSet>
      <dgm:spPr/>
    </dgm:pt>
    <dgm:pt modelId="{F7EB20F3-1814-4AFC-9834-AB2545971A80}" type="pres">
      <dgm:prSet presAssocID="{E64649C3-C827-429A-B47E-9322895175D0}" presName="node" presStyleLbl="node1" presStyleIdx="0" presStyleCnt="5">
        <dgm:presLayoutVars>
          <dgm:bulletEnabled val="1"/>
        </dgm:presLayoutVars>
      </dgm:prSet>
      <dgm:spPr/>
    </dgm:pt>
    <dgm:pt modelId="{201B3F5C-11BD-450B-B984-478115B9F0F1}" type="pres">
      <dgm:prSet presAssocID="{44739D95-9B27-4AB7-92E7-299BA28DC0AE}" presName="sibTrans" presStyleLbl="sibTrans2D1" presStyleIdx="0" presStyleCnt="4"/>
      <dgm:spPr/>
    </dgm:pt>
    <dgm:pt modelId="{B24DEBE0-FF2F-488E-B4D8-CE34A82A569C}" type="pres">
      <dgm:prSet presAssocID="{44739D95-9B27-4AB7-92E7-299BA28DC0AE}" presName="connectorText" presStyleLbl="sibTrans2D1" presStyleIdx="0" presStyleCnt="4"/>
      <dgm:spPr/>
    </dgm:pt>
    <dgm:pt modelId="{9EDC8257-0C07-47BC-9114-D8591B4B785F}" type="pres">
      <dgm:prSet presAssocID="{F68407E7-A036-4D0F-8483-17A17F583382}" presName="node" presStyleLbl="node1" presStyleIdx="1" presStyleCnt="5">
        <dgm:presLayoutVars>
          <dgm:bulletEnabled val="1"/>
        </dgm:presLayoutVars>
      </dgm:prSet>
      <dgm:spPr/>
    </dgm:pt>
    <dgm:pt modelId="{E37458FA-E23D-43FA-AA45-CEB892B6A387}" type="pres">
      <dgm:prSet presAssocID="{A4E238FA-45E2-4394-841C-EFA4413E7EA5}" presName="sibTrans" presStyleLbl="sibTrans2D1" presStyleIdx="1" presStyleCnt="4"/>
      <dgm:spPr/>
    </dgm:pt>
    <dgm:pt modelId="{90835717-B15A-4A8C-B921-2CE3DD73A714}" type="pres">
      <dgm:prSet presAssocID="{A4E238FA-45E2-4394-841C-EFA4413E7EA5}" presName="connectorText" presStyleLbl="sibTrans2D1" presStyleIdx="1" presStyleCnt="4"/>
      <dgm:spPr/>
    </dgm:pt>
    <dgm:pt modelId="{0968AD9A-0025-46A4-8F81-859964DF68D1}" type="pres">
      <dgm:prSet presAssocID="{5541CC53-FBE8-48FA-834C-0B2F33023BFF}" presName="node" presStyleLbl="node1" presStyleIdx="2" presStyleCnt="5">
        <dgm:presLayoutVars>
          <dgm:bulletEnabled val="1"/>
        </dgm:presLayoutVars>
      </dgm:prSet>
      <dgm:spPr/>
    </dgm:pt>
    <dgm:pt modelId="{F39EA162-9C6B-4B80-8DAB-3FC3ED191F65}" type="pres">
      <dgm:prSet presAssocID="{5041B68A-ED3C-45CE-9371-6E8C1ACBB414}" presName="sibTrans" presStyleLbl="sibTrans2D1" presStyleIdx="2" presStyleCnt="4"/>
      <dgm:spPr/>
    </dgm:pt>
    <dgm:pt modelId="{0CA7593D-606C-4805-BDB3-2B6B418EF11D}" type="pres">
      <dgm:prSet presAssocID="{5041B68A-ED3C-45CE-9371-6E8C1ACBB414}" presName="connectorText" presStyleLbl="sibTrans2D1" presStyleIdx="2" presStyleCnt="4"/>
      <dgm:spPr/>
    </dgm:pt>
    <dgm:pt modelId="{3A6316F0-AC11-4CBA-96DD-38FBEE75D56F}" type="pres">
      <dgm:prSet presAssocID="{A6961551-1975-4131-AA48-466A10F9D805}" presName="node" presStyleLbl="node1" presStyleIdx="3" presStyleCnt="5">
        <dgm:presLayoutVars>
          <dgm:bulletEnabled val="1"/>
        </dgm:presLayoutVars>
      </dgm:prSet>
      <dgm:spPr/>
    </dgm:pt>
    <dgm:pt modelId="{D681A238-C8D8-4979-AD9E-430D356F3ADA}" type="pres">
      <dgm:prSet presAssocID="{6FE422D5-1C89-4F6C-BC63-755111F245F9}" presName="sibTrans" presStyleLbl="sibTrans2D1" presStyleIdx="3" presStyleCnt="4"/>
      <dgm:spPr/>
    </dgm:pt>
    <dgm:pt modelId="{FF605222-B279-4063-BE0A-D28061372845}" type="pres">
      <dgm:prSet presAssocID="{6FE422D5-1C89-4F6C-BC63-755111F245F9}" presName="connectorText" presStyleLbl="sibTrans2D1" presStyleIdx="3" presStyleCnt="4"/>
      <dgm:spPr/>
    </dgm:pt>
    <dgm:pt modelId="{17D3A13A-006C-4ACE-B1E3-8B72BC6AF81E}" type="pres">
      <dgm:prSet presAssocID="{CE5098A6-A1C2-4BB4-B91F-36BCB5DF78A9}" presName="node" presStyleLbl="node1" presStyleIdx="4" presStyleCnt="5">
        <dgm:presLayoutVars>
          <dgm:bulletEnabled val="1"/>
        </dgm:presLayoutVars>
      </dgm:prSet>
      <dgm:spPr/>
    </dgm:pt>
  </dgm:ptLst>
  <dgm:cxnLst>
    <dgm:cxn modelId="{9AFDDC2E-D8DF-45C0-A88F-46197AEC6345}" srcId="{0890A546-0A4E-4DDB-9040-000ADB89EA7A}" destId="{A6961551-1975-4131-AA48-466A10F9D805}" srcOrd="3" destOrd="0" parTransId="{5391A301-E7DF-482B-ACB8-9F2EE3D414FD}" sibTransId="{6FE422D5-1C89-4F6C-BC63-755111F245F9}"/>
    <dgm:cxn modelId="{08F7955D-E6C9-4F04-9B39-6D53D5AF1FB0}" type="presOf" srcId="{6FE422D5-1C89-4F6C-BC63-755111F245F9}" destId="{D681A238-C8D8-4979-AD9E-430D356F3ADA}" srcOrd="0" destOrd="0" presId="urn:microsoft.com/office/officeart/2005/8/layout/process1"/>
    <dgm:cxn modelId="{AB9E9343-28BC-45D1-AB8A-7686C8DD45C6}" type="presOf" srcId="{6FE422D5-1C89-4F6C-BC63-755111F245F9}" destId="{FF605222-B279-4063-BE0A-D28061372845}" srcOrd="1" destOrd="0" presId="urn:microsoft.com/office/officeart/2005/8/layout/process1"/>
    <dgm:cxn modelId="{CDCBF367-5408-4767-B78E-1AE15407A6BF}" srcId="{0890A546-0A4E-4DDB-9040-000ADB89EA7A}" destId="{5541CC53-FBE8-48FA-834C-0B2F33023BFF}" srcOrd="2" destOrd="0" parTransId="{84A09138-B2F6-4BE7-BE16-1AC98DAF017D}" sibTransId="{5041B68A-ED3C-45CE-9371-6E8C1ACBB414}"/>
    <dgm:cxn modelId="{DBD80569-2C9B-49E6-8F9D-D306828E6095}" type="presOf" srcId="{E64649C3-C827-429A-B47E-9322895175D0}" destId="{F7EB20F3-1814-4AFC-9834-AB2545971A80}" srcOrd="0" destOrd="0" presId="urn:microsoft.com/office/officeart/2005/8/layout/process1"/>
    <dgm:cxn modelId="{CB52086A-71E8-4E4A-8D7F-CA1B369DE8E4}" type="presOf" srcId="{0890A546-0A4E-4DDB-9040-000ADB89EA7A}" destId="{EF8406FF-34BA-4C09-B909-3CF90DA99572}" srcOrd="0" destOrd="0" presId="urn:microsoft.com/office/officeart/2005/8/layout/process1"/>
    <dgm:cxn modelId="{C25D4A6F-8D4D-4046-A14B-7BBCE2BC95DD}" srcId="{0890A546-0A4E-4DDB-9040-000ADB89EA7A}" destId="{CE5098A6-A1C2-4BB4-B91F-36BCB5DF78A9}" srcOrd="4" destOrd="0" parTransId="{604040C8-76D7-4331-86A8-D4AB246435D2}" sibTransId="{A8E1E3F3-5B1C-4AFE-9822-ABA9ACD84352}"/>
    <dgm:cxn modelId="{25CFA853-6596-457A-A2C9-F85A2145C7E3}" type="presOf" srcId="{5041B68A-ED3C-45CE-9371-6E8C1ACBB414}" destId="{0CA7593D-606C-4805-BDB3-2B6B418EF11D}" srcOrd="1" destOrd="0" presId="urn:microsoft.com/office/officeart/2005/8/layout/process1"/>
    <dgm:cxn modelId="{E37A0E79-1C75-497C-9388-6696C1952CEB}" type="presOf" srcId="{44739D95-9B27-4AB7-92E7-299BA28DC0AE}" destId="{201B3F5C-11BD-450B-B984-478115B9F0F1}" srcOrd="0" destOrd="0" presId="urn:microsoft.com/office/officeart/2005/8/layout/process1"/>
    <dgm:cxn modelId="{65CA927C-A8B8-409A-9EBA-3EDFBE0AAC84}" type="presOf" srcId="{A4E238FA-45E2-4394-841C-EFA4413E7EA5}" destId="{E37458FA-E23D-43FA-AA45-CEB892B6A387}" srcOrd="0" destOrd="0" presId="urn:microsoft.com/office/officeart/2005/8/layout/process1"/>
    <dgm:cxn modelId="{DFF9667D-3E0D-4AC5-A8DA-4745BAF8CF17}" type="presOf" srcId="{F68407E7-A036-4D0F-8483-17A17F583382}" destId="{9EDC8257-0C07-47BC-9114-D8591B4B785F}" srcOrd="0" destOrd="0" presId="urn:microsoft.com/office/officeart/2005/8/layout/process1"/>
    <dgm:cxn modelId="{DA0F58A1-ED7F-438A-A7F7-EDD56E31A491}" type="presOf" srcId="{A4E238FA-45E2-4394-841C-EFA4413E7EA5}" destId="{90835717-B15A-4A8C-B921-2CE3DD73A714}" srcOrd="1" destOrd="0" presId="urn:microsoft.com/office/officeart/2005/8/layout/process1"/>
    <dgm:cxn modelId="{5EF9EAAA-D357-4C61-91D2-AAF07DA26BE4}" type="presOf" srcId="{44739D95-9B27-4AB7-92E7-299BA28DC0AE}" destId="{B24DEBE0-FF2F-488E-B4D8-CE34A82A569C}" srcOrd="1" destOrd="0" presId="urn:microsoft.com/office/officeart/2005/8/layout/process1"/>
    <dgm:cxn modelId="{328798B0-FEB4-4437-9BAA-49DDE23E2FDF}" type="presOf" srcId="{5541CC53-FBE8-48FA-834C-0B2F33023BFF}" destId="{0968AD9A-0025-46A4-8F81-859964DF68D1}" srcOrd="0" destOrd="0" presId="urn:microsoft.com/office/officeart/2005/8/layout/process1"/>
    <dgm:cxn modelId="{4E1695B1-FB69-4C80-8E91-211AA8E0E7AE}" type="presOf" srcId="{5041B68A-ED3C-45CE-9371-6E8C1ACBB414}" destId="{F39EA162-9C6B-4B80-8DAB-3FC3ED191F65}" srcOrd="0" destOrd="0" presId="urn:microsoft.com/office/officeart/2005/8/layout/process1"/>
    <dgm:cxn modelId="{DBDCF3CB-A3DE-4066-8B2E-E91F5CBF51F7}" type="presOf" srcId="{A6961551-1975-4131-AA48-466A10F9D805}" destId="{3A6316F0-AC11-4CBA-96DD-38FBEE75D56F}" srcOrd="0" destOrd="0" presId="urn:microsoft.com/office/officeart/2005/8/layout/process1"/>
    <dgm:cxn modelId="{FFF1C2D6-2060-4342-8445-4E9E6726C465}" type="presOf" srcId="{CE5098A6-A1C2-4BB4-B91F-36BCB5DF78A9}" destId="{17D3A13A-006C-4ACE-B1E3-8B72BC6AF81E}" srcOrd="0" destOrd="0" presId="urn:microsoft.com/office/officeart/2005/8/layout/process1"/>
    <dgm:cxn modelId="{4DD93DF6-8B83-4E2D-840A-B35B5D3E696C}" srcId="{0890A546-0A4E-4DDB-9040-000ADB89EA7A}" destId="{F68407E7-A036-4D0F-8483-17A17F583382}" srcOrd="1" destOrd="0" parTransId="{CA966C65-FED3-4968-A026-F26D8B49371F}" sibTransId="{A4E238FA-45E2-4394-841C-EFA4413E7EA5}"/>
    <dgm:cxn modelId="{8535FAFC-C6A5-4A68-A3CD-A5B955B640DF}" srcId="{0890A546-0A4E-4DDB-9040-000ADB89EA7A}" destId="{E64649C3-C827-429A-B47E-9322895175D0}" srcOrd="0" destOrd="0" parTransId="{E1DF03BA-1220-4809-83F0-F65646E6AAE4}" sibTransId="{44739D95-9B27-4AB7-92E7-299BA28DC0AE}"/>
    <dgm:cxn modelId="{16208AE5-FEED-46D8-A2C4-5C847006D532}" type="presParOf" srcId="{EF8406FF-34BA-4C09-B909-3CF90DA99572}" destId="{F7EB20F3-1814-4AFC-9834-AB2545971A80}" srcOrd="0" destOrd="0" presId="urn:microsoft.com/office/officeart/2005/8/layout/process1"/>
    <dgm:cxn modelId="{461C7BC0-34FD-4EAD-AA09-B23C65D17144}" type="presParOf" srcId="{EF8406FF-34BA-4C09-B909-3CF90DA99572}" destId="{201B3F5C-11BD-450B-B984-478115B9F0F1}" srcOrd="1" destOrd="0" presId="urn:microsoft.com/office/officeart/2005/8/layout/process1"/>
    <dgm:cxn modelId="{D9034993-7789-49D6-8FC2-4DD12DB813D0}" type="presParOf" srcId="{201B3F5C-11BD-450B-B984-478115B9F0F1}" destId="{B24DEBE0-FF2F-488E-B4D8-CE34A82A569C}" srcOrd="0" destOrd="0" presId="urn:microsoft.com/office/officeart/2005/8/layout/process1"/>
    <dgm:cxn modelId="{D0469FB4-1E01-4FF7-912A-DC2114E7F94A}" type="presParOf" srcId="{EF8406FF-34BA-4C09-B909-3CF90DA99572}" destId="{9EDC8257-0C07-47BC-9114-D8591B4B785F}" srcOrd="2" destOrd="0" presId="urn:microsoft.com/office/officeart/2005/8/layout/process1"/>
    <dgm:cxn modelId="{84353EB3-F202-4056-BFBF-8801695D16EA}" type="presParOf" srcId="{EF8406FF-34BA-4C09-B909-3CF90DA99572}" destId="{E37458FA-E23D-43FA-AA45-CEB892B6A387}" srcOrd="3" destOrd="0" presId="urn:microsoft.com/office/officeart/2005/8/layout/process1"/>
    <dgm:cxn modelId="{3C7F14B1-9918-4E3C-88D5-884CBF0A1D01}" type="presParOf" srcId="{E37458FA-E23D-43FA-AA45-CEB892B6A387}" destId="{90835717-B15A-4A8C-B921-2CE3DD73A714}" srcOrd="0" destOrd="0" presId="urn:microsoft.com/office/officeart/2005/8/layout/process1"/>
    <dgm:cxn modelId="{D2AA26CA-6A83-44D6-ABC3-D8952FCC54CE}" type="presParOf" srcId="{EF8406FF-34BA-4C09-B909-3CF90DA99572}" destId="{0968AD9A-0025-46A4-8F81-859964DF68D1}" srcOrd="4" destOrd="0" presId="urn:microsoft.com/office/officeart/2005/8/layout/process1"/>
    <dgm:cxn modelId="{10471621-1D90-45DD-B250-EA8A41A38590}" type="presParOf" srcId="{EF8406FF-34BA-4C09-B909-3CF90DA99572}" destId="{F39EA162-9C6B-4B80-8DAB-3FC3ED191F65}" srcOrd="5" destOrd="0" presId="urn:microsoft.com/office/officeart/2005/8/layout/process1"/>
    <dgm:cxn modelId="{E34B33A2-409B-4A66-A285-E964ED3510B9}" type="presParOf" srcId="{F39EA162-9C6B-4B80-8DAB-3FC3ED191F65}" destId="{0CA7593D-606C-4805-BDB3-2B6B418EF11D}" srcOrd="0" destOrd="0" presId="urn:microsoft.com/office/officeart/2005/8/layout/process1"/>
    <dgm:cxn modelId="{DFDA4012-1A0E-458C-B404-48CF4D05ABA4}" type="presParOf" srcId="{EF8406FF-34BA-4C09-B909-3CF90DA99572}" destId="{3A6316F0-AC11-4CBA-96DD-38FBEE75D56F}" srcOrd="6" destOrd="0" presId="urn:microsoft.com/office/officeart/2005/8/layout/process1"/>
    <dgm:cxn modelId="{2A6B22EA-3D2E-4C1B-944E-1D1A5E206E3F}" type="presParOf" srcId="{EF8406FF-34BA-4C09-B909-3CF90DA99572}" destId="{D681A238-C8D8-4979-AD9E-430D356F3ADA}" srcOrd="7" destOrd="0" presId="urn:microsoft.com/office/officeart/2005/8/layout/process1"/>
    <dgm:cxn modelId="{C59876AE-724C-4C24-9543-6B8F1FB97A57}" type="presParOf" srcId="{D681A238-C8D8-4979-AD9E-430D356F3ADA}" destId="{FF605222-B279-4063-BE0A-D28061372845}" srcOrd="0" destOrd="0" presId="urn:microsoft.com/office/officeart/2005/8/layout/process1"/>
    <dgm:cxn modelId="{ABB1D7BA-273F-4343-839F-05EEC06051EC}" type="presParOf" srcId="{EF8406FF-34BA-4C09-B909-3CF90DA99572}" destId="{17D3A13A-006C-4ACE-B1E3-8B72BC6AF81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8658E-3567-40C1-A064-9DD5A7238C69}">
      <dsp:nvSpPr>
        <dsp:cNvPr id="0" name=""/>
        <dsp:cNvSpPr/>
      </dsp:nvSpPr>
      <dsp:spPr>
        <a:xfrm>
          <a:off x="35" y="959688"/>
          <a:ext cx="2132341" cy="2132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3790-3BFC-4E4D-9DBB-0B5697C8A417}">
      <dsp:nvSpPr>
        <dsp:cNvPr id="0" name=""/>
        <dsp:cNvSpPr/>
      </dsp:nvSpPr>
      <dsp:spPr>
        <a:xfrm>
          <a:off x="347161" y="2151550"/>
          <a:ext cx="2132341" cy="23074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März 2024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Blick in die Praxis</a:t>
          </a: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Beiträge aus den Bundesländern (NRW)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Zusammenhang/Querbezüge (SH)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 Allg. Infos &amp; Assessment (BfG)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u="sng" kern="1200" dirty="0">
              <a:solidFill>
                <a:srgbClr val="FFC000"/>
              </a:solidFill>
            </a:rPr>
            <a:t>VIKO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800" kern="1200" dirty="0"/>
        </a:p>
      </dsp:txBody>
      <dsp:txXfrm>
        <a:off x="409615" y="2214004"/>
        <a:ext cx="2007433" cy="2182519"/>
      </dsp:txXfrm>
    </dsp:sp>
    <dsp:sp modelId="{5FA1E12D-9DA7-4F18-AA3C-B7BA0457D21B}">
      <dsp:nvSpPr>
        <dsp:cNvPr id="0" name=""/>
        <dsp:cNvSpPr/>
      </dsp:nvSpPr>
      <dsp:spPr>
        <a:xfrm>
          <a:off x="2543113" y="1769673"/>
          <a:ext cx="410736" cy="51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/>
        </a:p>
      </dsp:txBody>
      <dsp:txXfrm>
        <a:off x="2543113" y="1872147"/>
        <a:ext cx="287515" cy="307423"/>
      </dsp:txXfrm>
    </dsp:sp>
    <dsp:sp modelId="{FD519F91-4509-44B5-9ABF-D0FA40168D63}">
      <dsp:nvSpPr>
        <dsp:cNvPr id="0" name=""/>
        <dsp:cNvSpPr/>
      </dsp:nvSpPr>
      <dsp:spPr>
        <a:xfrm>
          <a:off x="3305908" y="959688"/>
          <a:ext cx="2132341" cy="2132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4819B-201E-4324-A05D-EDC37C661F84}">
      <dsp:nvSpPr>
        <dsp:cNvPr id="0" name=""/>
        <dsp:cNvSpPr/>
      </dsp:nvSpPr>
      <dsp:spPr>
        <a:xfrm>
          <a:off x="3653034" y="2151550"/>
          <a:ext cx="2132341" cy="2307427"/>
        </a:xfrm>
        <a:prstGeom prst="roundRect">
          <a:avLst>
            <a:gd name="adj" fmla="val 10000"/>
          </a:avLst>
        </a:prstGeom>
        <a:solidFill>
          <a:schemeClr val="accent4">
            <a:hueOff val="-5189321"/>
            <a:satOff val="-24"/>
            <a:lumOff val="-7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April 2024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Infoveranstaltung</a:t>
          </a:r>
          <a:endParaRPr lang="de-DE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Zugang zu Ergebnisse aus dem bisherigen Harmonisierungsprozess und den aktuellen fachlichen Sitzungen der Gremien (z.B. über LAWA-WIKI)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Handout vorab bereitstellen zu dem Zugang zu Werkzeugen inkl. QR-Code (vorab versenden)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 Empfehlung zur Teilnahme am Workshop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u="sng" kern="1200" dirty="0">
              <a:solidFill>
                <a:srgbClr val="FFC000"/>
              </a:solidFill>
            </a:rPr>
            <a:t>VIKO </a:t>
          </a:r>
        </a:p>
      </dsp:txBody>
      <dsp:txXfrm>
        <a:off x="3715488" y="2214004"/>
        <a:ext cx="2007433" cy="2182519"/>
      </dsp:txXfrm>
    </dsp:sp>
    <dsp:sp modelId="{814B09AB-69B1-4DB7-8D24-065FE11FE4AF}">
      <dsp:nvSpPr>
        <dsp:cNvPr id="0" name=""/>
        <dsp:cNvSpPr/>
      </dsp:nvSpPr>
      <dsp:spPr>
        <a:xfrm rot="27099">
          <a:off x="5848979" y="1782934"/>
          <a:ext cx="410748" cy="51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0378642"/>
            <a:satOff val="-49"/>
            <a:lumOff val="-1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/>
        </a:p>
      </dsp:txBody>
      <dsp:txXfrm>
        <a:off x="5848981" y="1884922"/>
        <a:ext cx="287524" cy="307423"/>
      </dsp:txXfrm>
    </dsp:sp>
    <dsp:sp modelId="{7BA31790-0E96-4717-839F-60D358E544D6}">
      <dsp:nvSpPr>
        <dsp:cNvPr id="0" name=""/>
        <dsp:cNvSpPr/>
      </dsp:nvSpPr>
      <dsp:spPr>
        <a:xfrm>
          <a:off x="6611781" y="917457"/>
          <a:ext cx="2348134" cy="2270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504CA-EA68-4CC9-B43C-521DA42E5233}">
      <dsp:nvSpPr>
        <dsp:cNvPr id="0" name=""/>
        <dsp:cNvSpPr/>
      </dsp:nvSpPr>
      <dsp:spPr>
        <a:xfrm>
          <a:off x="7066803" y="2163139"/>
          <a:ext cx="2132341" cy="2338069"/>
        </a:xfrm>
        <a:prstGeom prst="roundRect">
          <a:avLst>
            <a:gd name="adj" fmla="val 10000"/>
          </a:avLst>
        </a:prstGeom>
        <a:solidFill>
          <a:schemeClr val="accent4">
            <a:hueOff val="-10378642"/>
            <a:satOff val="-49"/>
            <a:lumOff val="-14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Juni 2024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LAWA-Workshop</a:t>
          </a:r>
          <a:endParaRPr lang="de-DE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Anforderungen an Auswertung &amp; Visualisierung zum BWP 4-Entwurf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 Handout vorab zu dem Zugang zu Werkzeugen inkl. QR-Code  (auslegen)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 während der Veranstaltung erstelltes Handout anschließend zu den Ergebnissen aus dem Workshop (verteilen + LAWA-WIKI hinterlegen)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1" u="sng" kern="1200" dirty="0">
              <a:solidFill>
                <a:srgbClr val="FFC000"/>
              </a:solidFill>
            </a:rPr>
            <a:t> PRÄSENZ</a:t>
          </a:r>
        </a:p>
      </dsp:txBody>
      <dsp:txXfrm>
        <a:off x="7129257" y="2225593"/>
        <a:ext cx="2007433" cy="2213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EDDD-02F3-43ED-8904-8CA25377DBD7}">
      <dsp:nvSpPr>
        <dsp:cNvPr id="0" name=""/>
        <dsp:cNvSpPr/>
      </dsp:nvSpPr>
      <dsp:spPr>
        <a:xfrm>
          <a:off x="0" y="1086088"/>
          <a:ext cx="11704637" cy="1448117"/>
        </a:xfrm>
        <a:prstGeom prst="notchedRightArrow">
          <a:avLst/>
        </a:prstGeom>
        <a:solidFill>
          <a:srgbClr val="92B1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2442B-7D31-4267-B554-481728CA44AD}">
      <dsp:nvSpPr>
        <dsp:cNvPr id="0" name=""/>
        <dsp:cNvSpPr/>
      </dsp:nvSpPr>
      <dsp:spPr>
        <a:xfrm>
          <a:off x="4629" y="0"/>
          <a:ext cx="2024022" cy="144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08.05.2020: </a:t>
          </a:r>
          <a:r>
            <a:rPr lang="de-DE" sz="1400" kern="1200" dirty="0"/>
            <a:t>Abstimmungsupload </a:t>
          </a:r>
        </a:p>
      </dsp:txBody>
      <dsp:txXfrm>
        <a:off x="4629" y="0"/>
        <a:ext cx="2024022" cy="1448117"/>
      </dsp:txXfrm>
    </dsp:sp>
    <dsp:sp modelId="{EE42C305-84D6-4767-ADDE-599F82E16F67}">
      <dsp:nvSpPr>
        <dsp:cNvPr id="0" name=""/>
        <dsp:cNvSpPr/>
      </dsp:nvSpPr>
      <dsp:spPr>
        <a:xfrm>
          <a:off x="835625" y="1629132"/>
          <a:ext cx="362029" cy="362029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484A-B46D-4722-89D7-E4B8C0B1E299}">
      <dsp:nvSpPr>
        <dsp:cNvPr id="0" name=""/>
        <dsp:cNvSpPr/>
      </dsp:nvSpPr>
      <dsp:spPr>
        <a:xfrm>
          <a:off x="2129852" y="2172176"/>
          <a:ext cx="2024022" cy="144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14.08.2020: </a:t>
          </a:r>
          <a:r>
            <a:rPr lang="de-DE" sz="1400" kern="1200" dirty="0"/>
            <a:t>Endupload für BWP-Anhörungsdokumente   </a:t>
          </a:r>
        </a:p>
      </dsp:txBody>
      <dsp:txXfrm>
        <a:off x="2129852" y="2172176"/>
        <a:ext cx="2024022" cy="1448117"/>
      </dsp:txXfrm>
    </dsp:sp>
    <dsp:sp modelId="{6AD30D24-4354-4DCF-A0F2-8B8ADBC43989}">
      <dsp:nvSpPr>
        <dsp:cNvPr id="0" name=""/>
        <dsp:cNvSpPr/>
      </dsp:nvSpPr>
      <dsp:spPr>
        <a:xfrm>
          <a:off x="2960848" y="1629132"/>
          <a:ext cx="362029" cy="362029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5B088-0C80-4CA1-B0D6-0504D406D947}">
      <dsp:nvSpPr>
        <dsp:cNvPr id="0" name=""/>
        <dsp:cNvSpPr/>
      </dsp:nvSpPr>
      <dsp:spPr>
        <a:xfrm>
          <a:off x="4255075" y="0"/>
          <a:ext cx="2024022" cy="144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30.09.2021: </a:t>
          </a:r>
          <a:r>
            <a:rPr lang="de-DE" sz="2000" kern="1200" dirty="0"/>
            <a:t>Endupload für BWP</a:t>
          </a:r>
        </a:p>
      </dsp:txBody>
      <dsp:txXfrm>
        <a:off x="4255075" y="0"/>
        <a:ext cx="2024022" cy="1448117"/>
      </dsp:txXfrm>
    </dsp:sp>
    <dsp:sp modelId="{6122A7DF-44AE-41F3-A407-C5649ACE58EA}">
      <dsp:nvSpPr>
        <dsp:cNvPr id="0" name=""/>
        <dsp:cNvSpPr/>
      </dsp:nvSpPr>
      <dsp:spPr>
        <a:xfrm>
          <a:off x="5086071" y="1629132"/>
          <a:ext cx="362029" cy="362029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74D14-6F3C-4176-A54C-DF6F0741B3C3}">
      <dsp:nvSpPr>
        <dsp:cNvPr id="0" name=""/>
        <dsp:cNvSpPr/>
      </dsp:nvSpPr>
      <dsp:spPr>
        <a:xfrm>
          <a:off x="6380298" y="2172176"/>
          <a:ext cx="2024022" cy="144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22.12.2021: </a:t>
          </a:r>
          <a:r>
            <a:rPr lang="de-DE" sz="2000" kern="1200" dirty="0"/>
            <a:t>Deadline für letzte Korrekturen</a:t>
          </a:r>
        </a:p>
      </dsp:txBody>
      <dsp:txXfrm>
        <a:off x="6380298" y="2172176"/>
        <a:ext cx="2024022" cy="1448117"/>
      </dsp:txXfrm>
    </dsp:sp>
    <dsp:sp modelId="{8DA0C2EC-2B02-4279-8EA6-0BAA39DF5B93}">
      <dsp:nvSpPr>
        <dsp:cNvPr id="0" name=""/>
        <dsp:cNvSpPr/>
      </dsp:nvSpPr>
      <dsp:spPr>
        <a:xfrm>
          <a:off x="7211295" y="1629132"/>
          <a:ext cx="362029" cy="362029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ABA0E-AEDE-41E6-B629-646ADDA37D63}">
      <dsp:nvSpPr>
        <dsp:cNvPr id="0" name=""/>
        <dsp:cNvSpPr/>
      </dsp:nvSpPr>
      <dsp:spPr>
        <a:xfrm>
          <a:off x="8505521" y="0"/>
          <a:ext cx="2024022" cy="144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Ursprünglich 22.03.2022: </a:t>
          </a:r>
          <a:r>
            <a:rPr lang="de-DE" sz="2000" kern="1200" dirty="0"/>
            <a:t>WISE-Reporting von BWP</a:t>
          </a:r>
        </a:p>
      </dsp:txBody>
      <dsp:txXfrm>
        <a:off x="8505521" y="0"/>
        <a:ext cx="2024022" cy="1448117"/>
      </dsp:txXfrm>
    </dsp:sp>
    <dsp:sp modelId="{638BEB85-A031-4439-A101-EA9ABCEDAD18}">
      <dsp:nvSpPr>
        <dsp:cNvPr id="0" name=""/>
        <dsp:cNvSpPr/>
      </dsp:nvSpPr>
      <dsp:spPr>
        <a:xfrm>
          <a:off x="9336518" y="1629132"/>
          <a:ext cx="362029" cy="362029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20F3-1814-4AFC-9834-AB2545971A80}">
      <dsp:nvSpPr>
        <dsp:cNvPr id="0" name=""/>
        <dsp:cNvSpPr/>
      </dsp:nvSpPr>
      <dsp:spPr>
        <a:xfrm>
          <a:off x="10529" y="674383"/>
          <a:ext cx="1631279" cy="14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/>
            <a:t>12./13.06.2024: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/>
            <a:t>Harmonisierungs-workshop</a:t>
          </a:r>
          <a:endParaRPr lang="de-DE" sz="1600" b="0" kern="1200" dirty="0"/>
        </a:p>
      </dsp:txBody>
      <dsp:txXfrm>
        <a:off x="52634" y="716488"/>
        <a:ext cx="1547069" cy="1353355"/>
      </dsp:txXfrm>
    </dsp:sp>
    <dsp:sp modelId="{201B3F5C-11BD-450B-B984-478115B9F0F1}">
      <dsp:nvSpPr>
        <dsp:cNvPr id="0" name=""/>
        <dsp:cNvSpPr/>
      </dsp:nvSpPr>
      <dsp:spPr>
        <a:xfrm>
          <a:off x="1804937" y="1190887"/>
          <a:ext cx="345831" cy="404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>
            <a:solidFill>
              <a:sysClr val="windowText" lastClr="000000"/>
            </a:solidFill>
          </a:endParaRPr>
        </a:p>
      </dsp:txBody>
      <dsp:txXfrm>
        <a:off x="1804937" y="1271798"/>
        <a:ext cx="242082" cy="242735"/>
      </dsp:txXfrm>
    </dsp:sp>
    <dsp:sp modelId="{9EDC8257-0C07-47BC-9114-D8591B4B785F}">
      <dsp:nvSpPr>
        <dsp:cNvPr id="0" name=""/>
        <dsp:cNvSpPr/>
      </dsp:nvSpPr>
      <dsp:spPr>
        <a:xfrm>
          <a:off x="2294321" y="674383"/>
          <a:ext cx="1631279" cy="14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94661"/>
                <a:satOff val="-12"/>
                <a:lumOff val="-3627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2594661"/>
                <a:satOff val="-12"/>
                <a:lumOff val="-362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2594661"/>
                <a:satOff val="-12"/>
                <a:lumOff val="-362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/>
            <a:t>30.06.2024: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/>
            <a:t>  Bereitstellung Formulare für Targeted Questions </a:t>
          </a:r>
          <a:endParaRPr lang="de-DE" sz="1600" b="0" kern="1200" dirty="0"/>
        </a:p>
      </dsp:txBody>
      <dsp:txXfrm>
        <a:off x="2336426" y="716488"/>
        <a:ext cx="1547069" cy="1353355"/>
      </dsp:txXfrm>
    </dsp:sp>
    <dsp:sp modelId="{E37458FA-E23D-43FA-AA45-CEB892B6A387}">
      <dsp:nvSpPr>
        <dsp:cNvPr id="0" name=""/>
        <dsp:cNvSpPr/>
      </dsp:nvSpPr>
      <dsp:spPr>
        <a:xfrm>
          <a:off x="4088729" y="1190887"/>
          <a:ext cx="345831" cy="404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459548"/>
                <a:satOff val="-16"/>
                <a:lumOff val="-4837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3459548"/>
                <a:satOff val="-16"/>
                <a:lumOff val="-483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3459548"/>
                <a:satOff val="-16"/>
                <a:lumOff val="-483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>
            <a:solidFill>
              <a:sysClr val="windowText" lastClr="000000"/>
            </a:solidFill>
          </a:endParaRPr>
        </a:p>
      </dsp:txBody>
      <dsp:txXfrm>
        <a:off x="4088729" y="1271798"/>
        <a:ext cx="242082" cy="242735"/>
      </dsp:txXfrm>
    </dsp:sp>
    <dsp:sp modelId="{0968AD9A-0025-46A4-8F81-859964DF68D1}">
      <dsp:nvSpPr>
        <dsp:cNvPr id="0" name=""/>
        <dsp:cNvSpPr/>
      </dsp:nvSpPr>
      <dsp:spPr>
        <a:xfrm>
          <a:off x="4578113" y="674383"/>
          <a:ext cx="1631279" cy="14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189321"/>
                <a:satOff val="-24"/>
                <a:lumOff val="-7255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5189321"/>
                <a:satOff val="-24"/>
                <a:lumOff val="-725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5189321"/>
                <a:satOff val="-24"/>
                <a:lumOff val="-725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/>
            <a:t>02.09.2024: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/>
            <a:t> Bereitstellung der Statistiken für den Zwischenbericht</a:t>
          </a:r>
          <a:endParaRPr lang="de-DE" sz="1600" b="0" kern="1200" dirty="0"/>
        </a:p>
      </dsp:txBody>
      <dsp:txXfrm>
        <a:off x="4620218" y="716488"/>
        <a:ext cx="1547069" cy="1353355"/>
      </dsp:txXfrm>
    </dsp:sp>
    <dsp:sp modelId="{F39EA162-9C6B-4B80-8DAB-3FC3ED191F65}">
      <dsp:nvSpPr>
        <dsp:cNvPr id="0" name=""/>
        <dsp:cNvSpPr/>
      </dsp:nvSpPr>
      <dsp:spPr>
        <a:xfrm>
          <a:off x="6372520" y="1190887"/>
          <a:ext cx="345831" cy="404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919095"/>
                <a:satOff val="-33"/>
                <a:lumOff val="-967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6919095"/>
                <a:satOff val="-33"/>
                <a:lumOff val="-967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6919095"/>
                <a:satOff val="-33"/>
                <a:lumOff val="-967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>
            <a:solidFill>
              <a:sysClr val="windowText" lastClr="000000"/>
            </a:solidFill>
          </a:endParaRPr>
        </a:p>
      </dsp:txBody>
      <dsp:txXfrm>
        <a:off x="6372520" y="1271798"/>
        <a:ext cx="242082" cy="242735"/>
      </dsp:txXfrm>
    </dsp:sp>
    <dsp:sp modelId="{3A6316F0-AC11-4CBA-96DD-38FBEE75D56F}">
      <dsp:nvSpPr>
        <dsp:cNvPr id="0" name=""/>
        <dsp:cNvSpPr/>
      </dsp:nvSpPr>
      <dsp:spPr>
        <a:xfrm>
          <a:off x="6861904" y="674383"/>
          <a:ext cx="1631279" cy="14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783982"/>
                <a:satOff val="-37"/>
                <a:lumOff val="-10882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7783982"/>
                <a:satOff val="-37"/>
                <a:lumOff val="-1088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7783982"/>
                <a:satOff val="-37"/>
                <a:lumOff val="-1088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/>
            <a:t>01.10.2024: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/>
            <a:t> </a:t>
          </a:r>
          <a:r>
            <a:rPr lang="de-DE" sz="1600" b="0" kern="1200"/>
            <a:t>Daten-Endupload Zwischenbericht BWP 3</a:t>
          </a:r>
          <a:endParaRPr lang="de-DE" sz="1600" b="0" kern="1200" dirty="0"/>
        </a:p>
      </dsp:txBody>
      <dsp:txXfrm>
        <a:off x="6904009" y="716488"/>
        <a:ext cx="1547069" cy="1353355"/>
      </dsp:txXfrm>
    </dsp:sp>
    <dsp:sp modelId="{D681A238-C8D8-4979-AD9E-430D356F3ADA}">
      <dsp:nvSpPr>
        <dsp:cNvPr id="0" name=""/>
        <dsp:cNvSpPr/>
      </dsp:nvSpPr>
      <dsp:spPr>
        <a:xfrm>
          <a:off x="8656312" y="1190887"/>
          <a:ext cx="345831" cy="404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0378642"/>
                <a:satOff val="-49"/>
                <a:lumOff val="-1451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10378642"/>
                <a:satOff val="-49"/>
                <a:lumOff val="-1451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10378642"/>
                <a:satOff val="-49"/>
                <a:lumOff val="-1451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>
            <a:solidFill>
              <a:sysClr val="windowText" lastClr="000000"/>
            </a:solidFill>
          </a:endParaRPr>
        </a:p>
      </dsp:txBody>
      <dsp:txXfrm>
        <a:off x="8656312" y="1271798"/>
        <a:ext cx="242082" cy="242735"/>
      </dsp:txXfrm>
    </dsp:sp>
    <dsp:sp modelId="{17D3A13A-006C-4ACE-B1E3-8B72BC6AF81E}">
      <dsp:nvSpPr>
        <dsp:cNvPr id="0" name=""/>
        <dsp:cNvSpPr/>
      </dsp:nvSpPr>
      <dsp:spPr>
        <a:xfrm>
          <a:off x="9145696" y="674383"/>
          <a:ext cx="1631279" cy="14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378642"/>
                <a:satOff val="-49"/>
                <a:lumOff val="-1451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-10378642"/>
                <a:satOff val="-49"/>
                <a:lumOff val="-1451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-10378642"/>
                <a:satOff val="-49"/>
                <a:lumOff val="-1451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/>
            <a:t>22.12.2024: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/>
            <a:t>WISE-Reporting Zwischenbericht inkl. Targeted Questions</a:t>
          </a:r>
          <a:endParaRPr lang="de-DE" sz="1600" b="0" kern="1200" dirty="0"/>
        </a:p>
      </dsp:txBody>
      <dsp:txXfrm>
        <a:off x="9187801" y="716488"/>
        <a:ext cx="1547069" cy="135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92E8A-1D1D-4FB1-8BCC-E4CBCCF74186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4A164-2ED8-471B-8F8C-A33C9B9CC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1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75FA-EC2A-4534-9D4F-2557984B9C8C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69B1-B29D-48E2-B9DA-2060CD423DF0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41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1B77-57D8-4838-9EE9-56CDDB92F48B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39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913A84-4874-46FA-B1B4-046A0151FD87}"/>
              </a:ext>
            </a:extLst>
          </p:cNvPr>
          <p:cNvSpPr/>
          <p:nvPr/>
        </p:nvSpPr>
        <p:spPr>
          <a:xfrm>
            <a:off x="7708467" y="0"/>
            <a:ext cx="44835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360F7128-BC85-4AA1-9D0C-C45A1669BE9A}"/>
              </a:ext>
            </a:extLst>
          </p:cNvPr>
          <p:cNvSpPr/>
          <p:nvPr/>
        </p:nvSpPr>
        <p:spPr>
          <a:xfrm>
            <a:off x="8193036" y="4206205"/>
            <a:ext cx="4007634" cy="2654970"/>
          </a:xfrm>
          <a:custGeom>
            <a:avLst/>
            <a:gdLst>
              <a:gd name="connsiteX0" fmla="*/ 2041525 w 4007634"/>
              <a:gd name="connsiteY0" fmla="*/ 0 h 2654970"/>
              <a:gd name="connsiteX1" fmla="*/ 3991267 w 4007634"/>
              <a:gd name="connsiteY1" fmla="*/ 1434438 h 2654970"/>
              <a:gd name="connsiteX2" fmla="*/ 4007634 w 4007634"/>
              <a:gd name="connsiteY2" fmla="*/ 1498091 h 2654970"/>
              <a:gd name="connsiteX3" fmla="*/ 4007634 w 4007634"/>
              <a:gd name="connsiteY3" fmla="*/ 2584959 h 2654970"/>
              <a:gd name="connsiteX4" fmla="*/ 3991267 w 4007634"/>
              <a:gd name="connsiteY4" fmla="*/ 2648612 h 2654970"/>
              <a:gd name="connsiteX5" fmla="*/ 3989006 w 4007634"/>
              <a:gd name="connsiteY5" fmla="*/ 2654970 h 2654970"/>
              <a:gd name="connsiteX6" fmla="*/ 94110 w 4007634"/>
              <a:gd name="connsiteY6" fmla="*/ 2654970 h 2654970"/>
              <a:gd name="connsiteX7" fmla="*/ 91783 w 4007634"/>
              <a:gd name="connsiteY7" fmla="*/ 2648612 h 2654970"/>
              <a:gd name="connsiteX8" fmla="*/ 0 w 4007634"/>
              <a:gd name="connsiteY8" fmla="*/ 2041525 h 2654970"/>
              <a:gd name="connsiteX9" fmla="*/ 2041525 w 4007634"/>
              <a:gd name="connsiteY9" fmla="*/ 0 h 265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7634" h="2654970">
                <a:moveTo>
                  <a:pt x="2041525" y="0"/>
                </a:moveTo>
                <a:cubicBezTo>
                  <a:pt x="2957621" y="0"/>
                  <a:pt x="3732787" y="603398"/>
                  <a:pt x="3991267" y="1434438"/>
                </a:cubicBezTo>
                <a:lnTo>
                  <a:pt x="4007634" y="1498091"/>
                </a:lnTo>
                <a:lnTo>
                  <a:pt x="4007634" y="2584959"/>
                </a:lnTo>
                <a:lnTo>
                  <a:pt x="3991267" y="2648612"/>
                </a:lnTo>
                <a:lnTo>
                  <a:pt x="3989006" y="2654970"/>
                </a:lnTo>
                <a:lnTo>
                  <a:pt x="94110" y="2654970"/>
                </a:lnTo>
                <a:lnTo>
                  <a:pt x="91783" y="2648612"/>
                </a:lnTo>
                <a:cubicBezTo>
                  <a:pt x="32134" y="2456834"/>
                  <a:pt x="0" y="2252932"/>
                  <a:pt x="0" y="2041525"/>
                </a:cubicBezTo>
                <a:cubicBezTo>
                  <a:pt x="0" y="914022"/>
                  <a:pt x="914022" y="0"/>
                  <a:pt x="2041525" y="0"/>
                </a:cubicBezTo>
                <a:close/>
              </a:path>
            </a:pathLst>
          </a:custGeom>
          <a:solidFill>
            <a:srgbClr val="D45D4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0219FCA1-1201-4548-97B2-A5AEEBC05277}"/>
              </a:ext>
            </a:extLst>
          </p:cNvPr>
          <p:cNvSpPr/>
          <p:nvPr/>
        </p:nvSpPr>
        <p:spPr>
          <a:xfrm>
            <a:off x="10574384" y="-11575"/>
            <a:ext cx="1626287" cy="2157823"/>
          </a:xfrm>
          <a:custGeom>
            <a:avLst/>
            <a:gdLst>
              <a:gd name="connsiteX0" fmla="*/ 8016 w 1626287"/>
              <a:gd name="connsiteY0" fmla="*/ 0 h 2157823"/>
              <a:gd name="connsiteX1" fmla="*/ 1626287 w 1626287"/>
              <a:gd name="connsiteY1" fmla="*/ 0 h 2157823"/>
              <a:gd name="connsiteX2" fmla="*/ 1626287 w 1626287"/>
              <a:gd name="connsiteY2" fmla="*/ 2157823 h 2157823"/>
              <a:gd name="connsiteX3" fmla="*/ 1434438 w 1626287"/>
              <a:gd name="connsiteY3" fmla="*/ 2108493 h 2157823"/>
              <a:gd name="connsiteX4" fmla="*/ 0 w 1626287"/>
              <a:gd name="connsiteY4" fmla="*/ 158751 h 215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287" h="2157823">
                <a:moveTo>
                  <a:pt x="8016" y="0"/>
                </a:moveTo>
                <a:lnTo>
                  <a:pt x="1626287" y="0"/>
                </a:lnTo>
                <a:lnTo>
                  <a:pt x="1626287" y="2157823"/>
                </a:lnTo>
                <a:lnTo>
                  <a:pt x="1434438" y="2108493"/>
                </a:lnTo>
                <a:cubicBezTo>
                  <a:pt x="603397" y="1850013"/>
                  <a:pt x="0" y="1074847"/>
                  <a:pt x="0" y="158751"/>
                </a:cubicBezTo>
                <a:close/>
              </a:path>
            </a:pathLst>
          </a:custGeom>
          <a:solidFill>
            <a:srgbClr val="D45D4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5CC6E6A-A554-47AE-A759-E4D760B649F4}"/>
              </a:ext>
            </a:extLst>
          </p:cNvPr>
          <p:cNvGrpSpPr/>
          <p:nvPr/>
        </p:nvGrpSpPr>
        <p:grpSpPr>
          <a:xfrm>
            <a:off x="8963025" y="1308717"/>
            <a:ext cx="1187450" cy="946150"/>
            <a:chOff x="8963025" y="1254125"/>
            <a:chExt cx="1187450" cy="946150"/>
          </a:xfrm>
          <a:solidFill>
            <a:schemeClr val="accent3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57908F6-24CC-4143-B807-FFE16CE19BB5}"/>
                </a:ext>
              </a:extLst>
            </p:cNvPr>
            <p:cNvSpPr/>
            <p:nvPr/>
          </p:nvSpPr>
          <p:spPr>
            <a:xfrm>
              <a:off x="8963025" y="1371600"/>
              <a:ext cx="352425" cy="314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FCA53F0B-246C-4E0C-BB80-D4045D86DE6A}"/>
                </a:ext>
              </a:extLst>
            </p:cNvPr>
            <p:cNvSpPr/>
            <p:nvPr/>
          </p:nvSpPr>
          <p:spPr>
            <a:xfrm>
              <a:off x="9531350" y="1644650"/>
              <a:ext cx="257175" cy="23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A5E79320-5030-4F2A-8141-99E8635B7899}"/>
                </a:ext>
              </a:extLst>
            </p:cNvPr>
            <p:cNvSpPr/>
            <p:nvPr/>
          </p:nvSpPr>
          <p:spPr>
            <a:xfrm>
              <a:off x="9610725" y="1254125"/>
              <a:ext cx="257175" cy="23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C0E1775-BC4F-45E9-AEAB-C20B94938791}"/>
                </a:ext>
              </a:extLst>
            </p:cNvPr>
            <p:cNvSpPr/>
            <p:nvPr/>
          </p:nvSpPr>
          <p:spPr>
            <a:xfrm>
              <a:off x="9893300" y="1965325"/>
              <a:ext cx="257175" cy="23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DBB25A2-BA15-43B1-B82E-4C2F5CD84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6" y="3824605"/>
            <a:ext cx="6300000" cy="1440000"/>
          </a:xfrm>
        </p:spPr>
        <p:txBody>
          <a:bodyPr anchor="ctr" anchorCtr="0"/>
          <a:lstStyle>
            <a:lvl1pPr algn="l">
              <a:defRPr lang="de-DE" sz="4000" baseline="0" dirty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7AEC9A-3279-4ACB-A79C-EE29E962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315" y="5795540"/>
            <a:ext cx="6300000" cy="540000"/>
          </a:xfrm>
        </p:spPr>
        <p:txBody>
          <a:bodyPr/>
          <a:lstStyle>
            <a:lvl1pPr marL="0" indent="0" algn="l">
              <a:buNone/>
              <a:defRPr lang="de-DE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53F5BF5-54A9-466F-87F7-0E689CBC1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34074" r="16878" b="36406"/>
          <a:stretch/>
        </p:blipFill>
        <p:spPr>
          <a:xfrm>
            <a:off x="961845" y="1689825"/>
            <a:ext cx="4085504" cy="1626632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96F5977-6797-4835-980A-00F8914541C2}"/>
              </a:ext>
            </a:extLst>
          </p:cNvPr>
          <p:cNvCxnSpPr>
            <a:cxnSpLocks/>
          </p:cNvCxnSpPr>
          <p:nvPr/>
        </p:nvCxnSpPr>
        <p:spPr>
          <a:xfrm>
            <a:off x="5062668" y="2340984"/>
            <a:ext cx="2643441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0A08DC1-2F44-4FC2-BA29-B0D5CAB3C3C4}"/>
              </a:ext>
            </a:extLst>
          </p:cNvPr>
          <p:cNvCxnSpPr>
            <a:cxnSpLocks/>
          </p:cNvCxnSpPr>
          <p:nvPr/>
        </p:nvCxnSpPr>
        <p:spPr>
          <a:xfrm>
            <a:off x="1202695" y="3235960"/>
            <a:ext cx="0" cy="2319278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C9A2327-D74F-4AFC-803C-2D498E62BB7B}"/>
              </a:ext>
            </a:extLst>
          </p:cNvPr>
          <p:cNvCxnSpPr>
            <a:cxnSpLocks/>
          </p:cNvCxnSpPr>
          <p:nvPr/>
        </p:nvCxnSpPr>
        <p:spPr>
          <a:xfrm>
            <a:off x="1173635" y="5555238"/>
            <a:ext cx="6532474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C2F688B-4A19-4B97-9B68-11589F3571FF}"/>
              </a:ext>
            </a:extLst>
          </p:cNvPr>
          <p:cNvCxnSpPr/>
          <p:nvPr/>
        </p:nvCxnSpPr>
        <p:spPr>
          <a:xfrm>
            <a:off x="7706109" y="2340984"/>
            <a:ext cx="1872000" cy="0"/>
          </a:xfrm>
          <a:prstGeom prst="line">
            <a:avLst/>
          </a:prstGeom>
          <a:ln w="571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8D769FC-DD97-4DB0-B85A-EAB3CBB4E4D8}"/>
              </a:ext>
            </a:extLst>
          </p:cNvPr>
          <p:cNvCxnSpPr/>
          <p:nvPr/>
        </p:nvCxnSpPr>
        <p:spPr>
          <a:xfrm>
            <a:off x="7706109" y="5555238"/>
            <a:ext cx="1872000" cy="0"/>
          </a:xfrm>
          <a:prstGeom prst="line">
            <a:avLst/>
          </a:prstGeom>
          <a:ln w="571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66C444B-719A-4F33-AE51-ECC5A61680CC}"/>
              </a:ext>
            </a:extLst>
          </p:cNvPr>
          <p:cNvCxnSpPr/>
          <p:nvPr/>
        </p:nvCxnSpPr>
        <p:spPr>
          <a:xfrm>
            <a:off x="9549831" y="2340984"/>
            <a:ext cx="0" cy="3214254"/>
          </a:xfrm>
          <a:prstGeom prst="line">
            <a:avLst/>
          </a:prstGeom>
          <a:ln w="571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6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C54276C9-32D3-402E-B561-EEA9D70101C4}"/>
              </a:ext>
            </a:extLst>
          </p:cNvPr>
          <p:cNvSpPr/>
          <p:nvPr/>
        </p:nvSpPr>
        <p:spPr>
          <a:xfrm>
            <a:off x="0" y="5420740"/>
            <a:ext cx="2098554" cy="1437260"/>
          </a:xfrm>
          <a:custGeom>
            <a:avLst/>
            <a:gdLst>
              <a:gd name="connsiteX0" fmla="*/ 148086 w 2098554"/>
              <a:gd name="connsiteY0" fmla="*/ 0 h 1437260"/>
              <a:gd name="connsiteX1" fmla="*/ 2097828 w 2098554"/>
              <a:gd name="connsiteY1" fmla="*/ 1434438 h 1437260"/>
              <a:gd name="connsiteX2" fmla="*/ 2098554 w 2098554"/>
              <a:gd name="connsiteY2" fmla="*/ 1437260 h 1437260"/>
              <a:gd name="connsiteX3" fmla="*/ 0 w 2098554"/>
              <a:gd name="connsiteY3" fmla="*/ 1437260 h 1437260"/>
              <a:gd name="connsiteX4" fmla="*/ 0 w 2098554"/>
              <a:gd name="connsiteY4" fmla="*/ 7478 h 14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554" h="1437260">
                <a:moveTo>
                  <a:pt x="148086" y="0"/>
                </a:moveTo>
                <a:cubicBezTo>
                  <a:pt x="1064182" y="0"/>
                  <a:pt x="1839348" y="603398"/>
                  <a:pt x="2097828" y="1434438"/>
                </a:cubicBezTo>
                <a:lnTo>
                  <a:pt x="2098554" y="1437260"/>
                </a:lnTo>
                <a:lnTo>
                  <a:pt x="0" y="1437260"/>
                </a:lnTo>
                <a:lnTo>
                  <a:pt x="0" y="7478"/>
                </a:lnTo>
                <a:close/>
              </a:path>
            </a:pathLst>
          </a:cu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0219FCA1-1201-4548-97B2-A5AEEBC05277}"/>
              </a:ext>
            </a:extLst>
          </p:cNvPr>
          <p:cNvSpPr/>
          <p:nvPr/>
        </p:nvSpPr>
        <p:spPr>
          <a:xfrm>
            <a:off x="10733234" y="-11575"/>
            <a:ext cx="1467437" cy="1947055"/>
          </a:xfrm>
          <a:custGeom>
            <a:avLst/>
            <a:gdLst>
              <a:gd name="connsiteX0" fmla="*/ 8016 w 1626287"/>
              <a:gd name="connsiteY0" fmla="*/ 0 h 2157823"/>
              <a:gd name="connsiteX1" fmla="*/ 1626287 w 1626287"/>
              <a:gd name="connsiteY1" fmla="*/ 0 h 2157823"/>
              <a:gd name="connsiteX2" fmla="*/ 1626287 w 1626287"/>
              <a:gd name="connsiteY2" fmla="*/ 2157823 h 2157823"/>
              <a:gd name="connsiteX3" fmla="*/ 1434438 w 1626287"/>
              <a:gd name="connsiteY3" fmla="*/ 2108493 h 2157823"/>
              <a:gd name="connsiteX4" fmla="*/ 0 w 1626287"/>
              <a:gd name="connsiteY4" fmla="*/ 158751 h 215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287" h="2157823">
                <a:moveTo>
                  <a:pt x="8016" y="0"/>
                </a:moveTo>
                <a:lnTo>
                  <a:pt x="1626287" y="0"/>
                </a:lnTo>
                <a:lnTo>
                  <a:pt x="1626287" y="2157823"/>
                </a:lnTo>
                <a:lnTo>
                  <a:pt x="1434438" y="2108493"/>
                </a:lnTo>
                <a:cubicBezTo>
                  <a:pt x="603397" y="1850013"/>
                  <a:pt x="0" y="1074847"/>
                  <a:pt x="0" y="158751"/>
                </a:cubicBezTo>
                <a:close/>
              </a:path>
            </a:pathLst>
          </a:cu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5CC6E6A-A554-47AE-A759-E4D760B649F4}"/>
              </a:ext>
            </a:extLst>
          </p:cNvPr>
          <p:cNvGrpSpPr/>
          <p:nvPr/>
        </p:nvGrpSpPr>
        <p:grpSpPr>
          <a:xfrm>
            <a:off x="9233015" y="1161547"/>
            <a:ext cx="1187450" cy="946150"/>
            <a:chOff x="8963025" y="1254125"/>
            <a:chExt cx="1187450" cy="946150"/>
          </a:xfrm>
          <a:solidFill>
            <a:schemeClr val="accent4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57908F6-24CC-4143-B807-FFE16CE19BB5}"/>
                </a:ext>
              </a:extLst>
            </p:cNvPr>
            <p:cNvSpPr/>
            <p:nvPr/>
          </p:nvSpPr>
          <p:spPr>
            <a:xfrm>
              <a:off x="8963025" y="1371600"/>
              <a:ext cx="352425" cy="314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FCA53F0B-246C-4E0C-BB80-D4045D86DE6A}"/>
                </a:ext>
              </a:extLst>
            </p:cNvPr>
            <p:cNvSpPr/>
            <p:nvPr/>
          </p:nvSpPr>
          <p:spPr>
            <a:xfrm>
              <a:off x="9531350" y="1644650"/>
              <a:ext cx="257175" cy="23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A5E79320-5030-4F2A-8141-99E8635B7899}"/>
                </a:ext>
              </a:extLst>
            </p:cNvPr>
            <p:cNvSpPr/>
            <p:nvPr/>
          </p:nvSpPr>
          <p:spPr>
            <a:xfrm>
              <a:off x="9610725" y="1254125"/>
              <a:ext cx="257175" cy="23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C0E1775-BC4F-45E9-AEAB-C20B94938791}"/>
                </a:ext>
              </a:extLst>
            </p:cNvPr>
            <p:cNvSpPr/>
            <p:nvPr/>
          </p:nvSpPr>
          <p:spPr>
            <a:xfrm>
              <a:off x="9893300" y="1965325"/>
              <a:ext cx="257175" cy="23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DBB25A2-BA15-43B1-B82E-4C2F5CD84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576" y="3824605"/>
            <a:ext cx="7132023" cy="1440000"/>
          </a:xfrm>
        </p:spPr>
        <p:txBody>
          <a:bodyPr anchor="ctr" anchorCtr="0"/>
          <a:lstStyle>
            <a:lvl1pPr algn="l"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7AEC9A-3279-4ACB-A79C-EE29E962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575" y="5795540"/>
            <a:ext cx="7132023" cy="540000"/>
          </a:xfrm>
        </p:spPr>
        <p:txBody>
          <a:bodyPr/>
          <a:lstStyle>
            <a:lvl1pPr marL="0" indent="0" algn="l">
              <a:buNone/>
              <a:defRPr lang="de-DE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53F5BF5-54A9-466F-87F7-0E689CBC1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34074" r="16878" b="36406"/>
          <a:stretch/>
        </p:blipFill>
        <p:spPr>
          <a:xfrm>
            <a:off x="1665157" y="1703473"/>
            <a:ext cx="4085504" cy="1626632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96F5977-6797-4835-980A-00F8914541C2}"/>
              </a:ext>
            </a:extLst>
          </p:cNvPr>
          <p:cNvCxnSpPr>
            <a:cxnSpLocks/>
          </p:cNvCxnSpPr>
          <p:nvPr/>
        </p:nvCxnSpPr>
        <p:spPr>
          <a:xfrm>
            <a:off x="5916108" y="2340984"/>
            <a:ext cx="2643441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0A08DC1-2F44-4FC2-BA29-B0D5CAB3C3C4}"/>
              </a:ext>
            </a:extLst>
          </p:cNvPr>
          <p:cNvCxnSpPr>
            <a:cxnSpLocks/>
          </p:cNvCxnSpPr>
          <p:nvPr/>
        </p:nvCxnSpPr>
        <p:spPr>
          <a:xfrm>
            <a:off x="2056135" y="3235960"/>
            <a:ext cx="0" cy="2319278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C9A2327-D74F-4AFC-803C-2D498E62BB7B}"/>
              </a:ext>
            </a:extLst>
          </p:cNvPr>
          <p:cNvCxnSpPr>
            <a:cxnSpLocks/>
          </p:cNvCxnSpPr>
          <p:nvPr/>
        </p:nvCxnSpPr>
        <p:spPr>
          <a:xfrm>
            <a:off x="2027075" y="5555238"/>
            <a:ext cx="6532474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C2F688B-4A19-4B97-9B68-11589F3571FF}"/>
              </a:ext>
            </a:extLst>
          </p:cNvPr>
          <p:cNvCxnSpPr/>
          <p:nvPr/>
        </p:nvCxnSpPr>
        <p:spPr>
          <a:xfrm>
            <a:off x="8559549" y="2340984"/>
            <a:ext cx="1872000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8D769FC-DD97-4DB0-B85A-EAB3CBB4E4D8}"/>
              </a:ext>
            </a:extLst>
          </p:cNvPr>
          <p:cNvCxnSpPr/>
          <p:nvPr/>
        </p:nvCxnSpPr>
        <p:spPr>
          <a:xfrm>
            <a:off x="8559549" y="5555238"/>
            <a:ext cx="1872000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66C444B-719A-4F33-AE51-ECC5A61680CC}"/>
              </a:ext>
            </a:extLst>
          </p:cNvPr>
          <p:cNvCxnSpPr/>
          <p:nvPr/>
        </p:nvCxnSpPr>
        <p:spPr>
          <a:xfrm>
            <a:off x="10403271" y="2340984"/>
            <a:ext cx="0" cy="3214254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4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75258-6A29-4E60-931E-7F33408F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91AA14-280E-4969-B469-062A3862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B31625-1DDA-406C-8397-0D9A44BE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335-D7F5-4D42-9CC6-78ED0D4D438E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E7E413-B12D-4152-B8A6-6927022B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57B800-EA47-4EFA-BF40-B48B7A8B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A4C1-0E97-4354-BE6F-2C3557E7B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04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B77EF-597E-46A2-BDF0-801160F0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94" y="371426"/>
            <a:ext cx="8424444" cy="9366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6EBCA6-E08F-4690-A7FB-CA5D349B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800" y="1844675"/>
            <a:ext cx="5040000" cy="43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DBF8A3-BA27-4369-BAEC-8AEC0AD81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263" y="1844675"/>
            <a:ext cx="5040000" cy="43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40B0F3-FD97-44B9-82A9-E54A7CD9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764C-F808-42CB-AAC7-BD291A23B977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8D1480-BB59-4C75-92E8-31EEE98F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8672AE-A6CC-4DD3-B06B-86D3F60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A4C1-0E97-4354-BE6F-2C3557E7B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69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C7F25-002C-4F23-841C-8856711C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DCE590-3481-4680-B77B-FDEE8065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A72-4FF1-4371-81D8-4A6CA195F869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83391D-98E7-4BC0-B61D-30872340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B7BD6-9B17-4803-9362-6EE43E9D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A4C1-0E97-4354-BE6F-2C3557E7B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20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>
            <a:extLst>
              <a:ext uri="{FF2B5EF4-FFF2-40B4-BE49-F238E27FC236}">
                <a16:creationId xmlns:a16="http://schemas.microsoft.com/office/drawing/2014/main" id="{F2CB59B3-BE7C-44C7-AAA1-F3B0A7C068BD}"/>
              </a:ext>
            </a:extLst>
          </p:cNvPr>
          <p:cNvSpPr/>
          <p:nvPr/>
        </p:nvSpPr>
        <p:spPr>
          <a:xfrm>
            <a:off x="8012471" y="2109358"/>
            <a:ext cx="2628000" cy="262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BB3BE77-61E0-4ABE-BDB4-AB6C0318E2BB}"/>
              </a:ext>
            </a:extLst>
          </p:cNvPr>
          <p:cNvSpPr/>
          <p:nvPr/>
        </p:nvSpPr>
        <p:spPr>
          <a:xfrm>
            <a:off x="4782000" y="2115000"/>
            <a:ext cx="2628000" cy="262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16DAE62-02F6-4EC3-97C7-C5F5B85AA74A}"/>
              </a:ext>
            </a:extLst>
          </p:cNvPr>
          <p:cNvSpPr/>
          <p:nvPr/>
        </p:nvSpPr>
        <p:spPr>
          <a:xfrm>
            <a:off x="1557327" y="2124494"/>
            <a:ext cx="2628000" cy="262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4C7F25-002C-4F23-841C-8856711C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DCE590-3481-4680-B77B-FDEE8065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A7D8-ED19-470C-BD69-52F8B23CA520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83391D-98E7-4BC0-B61D-30872340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B7BD6-9B17-4803-9362-6EE43E9D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A4C1-0E97-4354-BE6F-2C3557E7B7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EA84B2-3390-4871-BB70-3F9134315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9259" y="2286426"/>
            <a:ext cx="2304137" cy="230413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bIns="1296000" anchor="ctr" anchorCtr="0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174276A6-42C6-4326-86AD-47ED8CF75E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932" y="2276932"/>
            <a:ext cx="2304137" cy="230413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1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9E39DCB7-EF45-4AEC-A4D3-C8A9D54A76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403" y="2271290"/>
            <a:ext cx="2304137" cy="230413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1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98B18CA-2992-4AD1-92C8-79231C322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9656" y="4980821"/>
            <a:ext cx="2664000" cy="1188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2EF788F3-08CA-49B0-A57C-80778C7772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4000" y="4971327"/>
            <a:ext cx="2664000" cy="1188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D465ACB-E29F-4215-9680-701F7B62C3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9267" y="4965685"/>
            <a:ext cx="2664000" cy="1188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125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319B1A-32F9-457F-8815-728AB9064192}"/>
              </a:ext>
            </a:extLst>
          </p:cNvPr>
          <p:cNvSpPr/>
          <p:nvPr/>
        </p:nvSpPr>
        <p:spPr>
          <a:xfrm>
            <a:off x="947393" y="2621666"/>
            <a:ext cx="10296870" cy="2176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4C7F25-002C-4F23-841C-8856711C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DCE590-3481-4680-B77B-FDEE8065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D46-F021-42CF-B26F-7434139C9F0F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83391D-98E7-4BC0-B61D-30872340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B7BD6-9B17-4803-9362-6EE43E9D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A4C1-0E97-4354-BE6F-2C3557E7B7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EA84B2-3390-4871-BB70-3F9134315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26722" y="1968111"/>
            <a:ext cx="1614660" cy="161466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bIns="720000" anchor="ctr" anchorCtr="0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174276A6-42C6-4326-86AD-47ED8CF75E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0553" y="1968111"/>
            <a:ext cx="1614660" cy="161466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vert="horz" lIns="91440" tIns="72000" rIns="91440" bIns="720000" rtlCol="0" anchor="ctr" anchorCtr="0">
            <a:noAutofit/>
          </a:bodyPr>
          <a:lstStyle>
            <a:lvl1pPr marL="0" indent="0" algn="ctr">
              <a:buNone/>
              <a:defRPr lang="de-DE" sz="1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9E39DCB7-EF45-4AEC-A4D3-C8A9D54A76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9809" y="1968111"/>
            <a:ext cx="1614660" cy="161466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vert="horz" lIns="91440" tIns="72000" rIns="91440" bIns="720000" rtlCol="0" anchor="ctr" anchorCtr="0">
            <a:noAutofit/>
          </a:bodyPr>
          <a:lstStyle>
            <a:lvl1pPr marL="0" indent="0" algn="ctr">
              <a:buNone/>
              <a:defRPr lang="de-DE" sz="1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98B18CA-2992-4AD1-92C8-79231C322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2381" y="4971327"/>
            <a:ext cx="2664000" cy="1188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2EF788F3-08CA-49B0-A57C-80778C7772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9787" y="4971327"/>
            <a:ext cx="2664000" cy="1188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D465ACB-E29F-4215-9680-701F7B62C3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5139" y="4971327"/>
            <a:ext cx="2664000" cy="1188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62508DC-254B-4489-BFA8-EC7C3E79CF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23555" y="3679811"/>
            <a:ext cx="2201653" cy="10080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A4143B-B630-4645-96AD-D96BEC0ED7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0961" y="3679811"/>
            <a:ext cx="2201653" cy="10080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FA4BB46A-A848-485A-ADF3-F4991E33D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6313" y="3679811"/>
            <a:ext cx="2201653" cy="10080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259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A611-9062-4E1F-8224-DE60A113D4BB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06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1E83FF4B-F48D-4DB3-96EE-6CC54573BECC}"/>
              </a:ext>
            </a:extLst>
          </p:cNvPr>
          <p:cNvGrpSpPr/>
          <p:nvPr/>
        </p:nvGrpSpPr>
        <p:grpSpPr>
          <a:xfrm>
            <a:off x="220800" y="-820644"/>
            <a:ext cx="13480614" cy="8174264"/>
            <a:chOff x="220800" y="-820644"/>
            <a:chExt cx="13480614" cy="8174264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D991B1EC-1131-4D67-991D-F4DE56336F26}"/>
                </a:ext>
              </a:extLst>
            </p:cNvPr>
            <p:cNvSpPr/>
            <p:nvPr/>
          </p:nvSpPr>
          <p:spPr>
            <a:xfrm>
              <a:off x="220800" y="239400"/>
              <a:ext cx="11750400" cy="6379200"/>
            </a:xfrm>
            <a:prstGeom prst="rect">
              <a:avLst/>
            </a:prstGeom>
            <a:solidFill>
              <a:schemeClr val="accent1"/>
            </a:solidFill>
            <a:ln w="101600">
              <a:solidFill>
                <a:schemeClr val="bg1"/>
              </a:solidFill>
            </a:ln>
            <a:effectLst>
              <a:outerShdw blurRad="203200" dist="38100" dir="5400000" algn="tl" rotWithShape="0">
                <a:srgbClr val="C00000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C4627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pic>
          <p:nvPicPr>
            <p:cNvPr id="4" name="Graphic 13">
              <a:extLst>
                <a:ext uri="{FF2B5EF4-FFF2-40B4-BE49-F238E27FC236}">
                  <a16:creationId xmlns:a16="http://schemas.microsoft.com/office/drawing/2014/main" id="{F3BFCACB-98D0-4D8D-995E-6B82C04D3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90290" y="-820644"/>
              <a:ext cx="10811124" cy="8174264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4C107F3C-390D-4C8E-B819-F2D645AF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968653"/>
            <a:ext cx="3251200" cy="1229112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813FC9C7-4117-47F1-9B82-7F639EC4A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3599" y="3482435"/>
            <a:ext cx="7644802" cy="1311128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spc="300" dirty="0"/>
              <a:t>Abschnittsfolie</a:t>
            </a:r>
            <a:r>
              <a:rPr lang="en-GB" spc="300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230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2320-A07E-4EF8-B345-D5EE56348FE7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453-1934-46D1-A9E2-B9691402533E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71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EAE7-40D8-4626-AD5E-888234EF31D3}" type="datetime1">
              <a:rPr lang="de-DE" smtClean="0"/>
              <a:t>06.03.2024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15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714-8D2D-4F45-914E-EE516FFDB73E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27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A9B-60C5-423C-A5F3-A413B08CE670}" type="datetime1">
              <a:rPr lang="de-DE" smtClean="0"/>
              <a:t>06.03.2024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39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3CFF38-886C-493E-A0A3-201CBDD7DFE7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88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D82-1AB3-4087-AD25-37E7DBE195A1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32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2E6FE8-74E9-478E-9772-831F6AB79DF2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5108CE-A110-4110-AAC7-06D12093BD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AAF5E2-0474-43F6-BF67-37A4BF13A858}"/>
              </a:ext>
            </a:extLst>
          </p:cNvPr>
          <p:cNvSpPr/>
          <p:nvPr/>
        </p:nvSpPr>
        <p:spPr>
          <a:xfrm>
            <a:off x="0" y="650468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42AE7E-202F-43D8-977F-06BE2C9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94" y="371426"/>
            <a:ext cx="8424444" cy="936625"/>
          </a:xfrm>
          <a:prstGeom prst="rect">
            <a:avLst/>
          </a:prstGeom>
        </p:spPr>
        <p:txBody>
          <a:bodyPr vert="horz" lIns="91440" tIns="72000" rIns="91440" bIns="7200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F90A56-D9AE-495B-A426-4DBAC0E6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393" y="1844675"/>
            <a:ext cx="1029686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 </a:t>
            </a:r>
          </a:p>
          <a:p>
            <a:pPr lvl="4"/>
            <a:r>
              <a:rPr lang="de-DE" dirty="0"/>
              <a:t>Fünfte Ebene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976697-8154-4710-8CC3-16F5DE208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393" y="6493924"/>
            <a:ext cx="2370841" cy="363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59C3BE-299B-415F-85AA-3CBFA5673F47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BFB38B-3881-4577-A73E-E3C4F1E3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4478" y="6493925"/>
            <a:ext cx="5827359" cy="363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E26A0D-D0B3-49DC-A113-0F1089222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1315" y="6358852"/>
            <a:ext cx="651656" cy="651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fld id="{426CA4C1-0E97-4354-BE6F-2C3557E7B7F1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33F3F4-E68F-4F02-9127-C8E8526FB8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4" y="426124"/>
            <a:ext cx="1800000" cy="69230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41EBEE2C-B614-4B9B-97F4-C6BF98D2AB36}"/>
              </a:ext>
            </a:extLst>
          </p:cNvPr>
          <p:cNvSpPr/>
          <p:nvPr/>
        </p:nvSpPr>
        <p:spPr>
          <a:xfrm>
            <a:off x="111232" y="1309848"/>
            <a:ext cx="158493" cy="142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5AE6A14-3BCA-45F8-AFD4-BC3FE1876DF6}"/>
              </a:ext>
            </a:extLst>
          </p:cNvPr>
          <p:cNvSpPr/>
          <p:nvPr/>
        </p:nvSpPr>
        <p:spPr>
          <a:xfrm>
            <a:off x="342521" y="1309848"/>
            <a:ext cx="158493" cy="14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1FC369C-F662-4CF8-964B-ED0EC47A11CA}"/>
              </a:ext>
            </a:extLst>
          </p:cNvPr>
          <p:cNvSpPr/>
          <p:nvPr/>
        </p:nvSpPr>
        <p:spPr>
          <a:xfrm>
            <a:off x="573810" y="1309848"/>
            <a:ext cx="158493" cy="14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23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kern="1200" cap="all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tabLst>
          <a:tab pos="896938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7083">
          <p15:clr>
            <a:srgbClr val="F26B43"/>
          </p15:clr>
        </p15:guide>
        <p15:guide id="8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lawawiki.wasserblick.net/schablonen:produkt_zwbwrr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ser-de.de/storedquery.html?page=QueryResult&amp;timeline=true&amp;hideFilter=tru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055BC78-82D4-4A77-A083-5058C52F0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90" y="12793"/>
            <a:ext cx="10282009" cy="6830386"/>
          </a:xfrm>
          <a:prstGeom prst="rect">
            <a:avLst/>
          </a:prstGeom>
        </p:spPr>
      </p:pic>
      <p:sp>
        <p:nvSpPr>
          <p:cNvPr id="3" name="Abdeckende Freihandform">
            <a:extLst>
              <a:ext uri="{FF2B5EF4-FFF2-40B4-BE49-F238E27FC236}">
                <a16:creationId xmlns:a16="http://schemas.microsoft.com/office/drawing/2014/main" id="{DB0AAC70-6945-DD64-056B-C87C0958092C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12191999 w 12191999"/>
              <a:gd name="connsiteY0" fmla="*/ 6787278 h 6858000"/>
              <a:gd name="connsiteX1" fmla="*/ 12191999 w 12191999"/>
              <a:gd name="connsiteY1" fmla="*/ 6858000 h 6858000"/>
              <a:gd name="connsiteX2" fmla="*/ 12172175 w 12191999"/>
              <a:gd name="connsiteY2" fmla="*/ 6858000 h 6858000"/>
              <a:gd name="connsiteX3" fmla="*/ 11732341 w 12191999"/>
              <a:gd name="connsiteY3" fmla="*/ 0 h 6858000"/>
              <a:gd name="connsiteX4" fmla="*/ 12191999 w 12191999"/>
              <a:gd name="connsiteY4" fmla="*/ 0 h 6858000"/>
              <a:gd name="connsiteX5" fmla="*/ 12191999 w 12191999"/>
              <a:gd name="connsiteY5" fmla="*/ 70722 h 6858000"/>
              <a:gd name="connsiteX6" fmla="*/ 10289457 w 12191999"/>
              <a:gd name="connsiteY6" fmla="*/ 6858000 h 6858000"/>
              <a:gd name="connsiteX7" fmla="*/ 9809975 w 12191999"/>
              <a:gd name="connsiteY7" fmla="*/ 6858000 h 6858000"/>
              <a:gd name="connsiteX8" fmla="*/ 9370141 w 12191999"/>
              <a:gd name="connsiteY8" fmla="*/ 0 h 6858000"/>
              <a:gd name="connsiteX9" fmla="*/ 9849623 w 12191999"/>
              <a:gd name="connsiteY9" fmla="*/ 0 h 6858000"/>
              <a:gd name="connsiteX10" fmla="*/ 7927257 w 12191999"/>
              <a:gd name="connsiteY10" fmla="*/ 6858000 h 6858000"/>
              <a:gd name="connsiteX11" fmla="*/ 7447775 w 12191999"/>
              <a:gd name="connsiteY11" fmla="*/ 6858000 h 6858000"/>
              <a:gd name="connsiteX12" fmla="*/ 0 w 12191999"/>
              <a:gd name="connsiteY12" fmla="*/ 0 h 6858000"/>
              <a:gd name="connsiteX13" fmla="*/ 7487423 w 12191999"/>
              <a:gd name="connsiteY13" fmla="*/ 0 h 6858000"/>
              <a:gd name="connsiteX14" fmla="*/ 5565057 w 12191999"/>
              <a:gd name="connsiteY14" fmla="*/ 6858000 h 6858000"/>
              <a:gd name="connsiteX15" fmla="*/ 0 w 12191999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0">
                <a:moveTo>
                  <a:pt x="12191999" y="6787278"/>
                </a:moveTo>
                <a:lnTo>
                  <a:pt x="12191999" y="6858000"/>
                </a:lnTo>
                <a:lnTo>
                  <a:pt x="12172175" y="6858000"/>
                </a:lnTo>
                <a:close/>
                <a:moveTo>
                  <a:pt x="11732341" y="0"/>
                </a:moveTo>
                <a:lnTo>
                  <a:pt x="12191999" y="0"/>
                </a:lnTo>
                <a:lnTo>
                  <a:pt x="12191999" y="70722"/>
                </a:lnTo>
                <a:lnTo>
                  <a:pt x="10289457" y="6858000"/>
                </a:lnTo>
                <a:lnTo>
                  <a:pt x="9809975" y="6858000"/>
                </a:lnTo>
                <a:close/>
                <a:moveTo>
                  <a:pt x="9370141" y="0"/>
                </a:moveTo>
                <a:lnTo>
                  <a:pt x="9849623" y="0"/>
                </a:lnTo>
                <a:lnTo>
                  <a:pt x="7927257" y="6858000"/>
                </a:lnTo>
                <a:lnTo>
                  <a:pt x="7447775" y="6858000"/>
                </a:lnTo>
                <a:close/>
                <a:moveTo>
                  <a:pt x="0" y="0"/>
                </a:moveTo>
                <a:lnTo>
                  <a:pt x="7487423" y="0"/>
                </a:lnTo>
                <a:lnTo>
                  <a:pt x="55650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4" name="Titel der Folie">
            <a:extLst>
              <a:ext uri="{FF2B5EF4-FFF2-40B4-BE49-F238E27FC236}">
                <a16:creationId xmlns:a16="http://schemas.microsoft.com/office/drawing/2014/main" id="{737F3388-668E-06C3-B469-73CAD3195081}"/>
              </a:ext>
            </a:extLst>
          </p:cNvPr>
          <p:cNvSpPr txBox="1"/>
          <p:nvPr/>
        </p:nvSpPr>
        <p:spPr>
          <a:xfrm>
            <a:off x="1048299" y="2704711"/>
            <a:ext cx="4402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400" b="1" dirty="0">
                <a:solidFill>
                  <a:srgbClr val="358704"/>
                </a:solidFill>
                <a:latin typeface="Segoe UI Semilight"/>
              </a:rPr>
              <a:t>Veranstaltung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400" b="1" dirty="0">
                <a:solidFill>
                  <a:srgbClr val="358704"/>
                </a:solidFill>
                <a:latin typeface="Segoe UI Semilight"/>
              </a:rPr>
              <a:t>Blick in die Praxis</a:t>
            </a:r>
            <a:endParaRPr kumimoji="0" lang="de-CH" sz="4400" b="1" i="0" u="none" strike="noStrike" kern="1200" cap="none" spc="0" normalizeH="0" baseline="0" noProof="0" dirty="0">
              <a:ln>
                <a:noFill/>
              </a:ln>
              <a:solidFill>
                <a:srgbClr val="358704"/>
              </a:solidFill>
              <a:effectLst/>
              <a:uLnTx/>
              <a:uFillTx/>
              <a:latin typeface="Segoe UI Semilight"/>
            </a:endParaRPr>
          </a:p>
        </p:txBody>
      </p:sp>
      <p:sp>
        <p:nvSpPr>
          <p:cNvPr id="6" name="Textfeld">
            <a:extLst>
              <a:ext uri="{FF2B5EF4-FFF2-40B4-BE49-F238E27FC236}">
                <a16:creationId xmlns:a16="http://schemas.microsoft.com/office/drawing/2014/main" id="{7BDC0A49-0722-CF82-325A-BA5E81A92B92}"/>
              </a:ext>
            </a:extLst>
          </p:cNvPr>
          <p:cNvSpPr txBox="1"/>
          <p:nvPr/>
        </p:nvSpPr>
        <p:spPr>
          <a:xfrm>
            <a:off x="796954" y="4405913"/>
            <a:ext cx="41833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565656"/>
                </a:solidFill>
                <a:latin typeface="Segoe UI Semilight"/>
              </a:rPr>
              <a:t>Theresa Schulz und Pia Schneider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Referat</a:t>
            </a:r>
            <a:r>
              <a:rPr kumimoji="0" lang="de-CH" sz="1800" b="0" i="0" u="none" strike="noStrike" kern="1200" cap="none" spc="0" normalizeH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M4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>
                <a:solidFill>
                  <a:srgbClr val="565656"/>
                </a:solidFill>
                <a:latin typeface="Segoe UI Semilight"/>
              </a:rPr>
              <a:t>Bundesanstalt</a:t>
            </a:r>
            <a:r>
              <a:rPr lang="de-CH" dirty="0">
                <a:solidFill>
                  <a:srgbClr val="565656"/>
                </a:solidFill>
                <a:latin typeface="Segoe UI Semilight"/>
              </a:rPr>
              <a:t> für Gewässerkunde (BfG)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15A35-72B0-4FF7-8FF9-E290433B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Möglicher zeitlicher Ablauf für Bewirtschaftungspläne anhand BWP 3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7F9C58E-F951-4B9E-99AA-D9137B70F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219230"/>
              </p:ext>
            </p:extLst>
          </p:nvPr>
        </p:nvGraphicFramePr>
        <p:xfrm>
          <a:off x="243681" y="2301696"/>
          <a:ext cx="11704637" cy="362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BCCBB9-E40F-462D-8D7D-63A52711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50BD-743D-4B1E-B627-FD0235B4D510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051236-0E0B-4A4C-BF1F-B934D4FD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FBEDDD-02F3-43ED-8904-8CA25377D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2C305-84D6-4767-ADDE-599F82E1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D2442B-7D31-4267-B554-481728CA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D30D24-4354-4DCF-A0F2-8B8ADBC4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484A-B46D-4722-89D7-E4B8C0B1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2A7DF-44AE-41F3-A407-C5649ACE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5B088-0C80-4CA1-B0D6-0504D406D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0C2EC-2B02-4279-8EA6-0BAA39DF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74D14-6F3C-4176-A54C-DF6F0741B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8BEB85-A031-4439-A101-EA9ABCEDA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ABA0E-AEDE-41E6-B629-646ADDA3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60B44F-92F9-4834-BCEB-8D3E54CA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D840E4-D38D-4368-AEA2-846C38F35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5A8357-9A1A-494C-B12E-D3A092D5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CDF3-0B82-448B-9A7F-ACDFF2788D19}" type="datetime1">
              <a:rPr lang="de-DE" smtClean="0"/>
              <a:t>06.03.2024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804B25-5659-4DB7-884D-869B0781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63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A2E8-A729-4620-A328-8B2F20F6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WISE-Meldung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FB368-642C-4B50-9F72-015DDF5D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Die WISE-Meldung besteht aus 4 Komponenten:</a:t>
            </a:r>
          </a:p>
          <a:p>
            <a:r>
              <a:rPr lang="de-DE" sz="3200" dirty="0"/>
              <a:t>1. Background </a:t>
            </a:r>
            <a:r>
              <a:rPr lang="de-DE" sz="3200" dirty="0" err="1"/>
              <a:t>documents</a:t>
            </a:r>
            <a:r>
              <a:rPr lang="de-DE" sz="3200" dirty="0"/>
              <a:t> </a:t>
            </a:r>
          </a:p>
          <a:p>
            <a:r>
              <a:rPr lang="de-DE" sz="3200" dirty="0"/>
              <a:t>2. National </a:t>
            </a:r>
            <a:r>
              <a:rPr lang="de-DE" sz="3200" dirty="0" err="1"/>
              <a:t>spatial</a:t>
            </a:r>
            <a:r>
              <a:rPr lang="de-DE" sz="3200" dirty="0"/>
              <a:t> </a:t>
            </a:r>
            <a:r>
              <a:rPr lang="de-DE" sz="3200" dirty="0" err="1"/>
              <a:t>data</a:t>
            </a:r>
            <a:r>
              <a:rPr lang="de-DE" sz="3200" dirty="0"/>
              <a:t> (Geodaten)</a:t>
            </a:r>
          </a:p>
          <a:p>
            <a:r>
              <a:rPr lang="de-DE" sz="3200" dirty="0"/>
              <a:t>3. National RBDSUCA </a:t>
            </a:r>
            <a:r>
              <a:rPr lang="de-DE" sz="3200" dirty="0" err="1"/>
              <a:t>data</a:t>
            </a:r>
            <a:endParaRPr lang="de-DE" sz="3200" dirty="0"/>
          </a:p>
          <a:p>
            <a:r>
              <a:rPr lang="de-DE" sz="3200" dirty="0"/>
              <a:t>4. River </a:t>
            </a:r>
            <a:r>
              <a:rPr lang="de-DE" sz="3200" dirty="0" err="1"/>
              <a:t>Basin</a:t>
            </a:r>
            <a:r>
              <a:rPr lang="de-DE" sz="3200" dirty="0"/>
              <a:t> </a:t>
            </a:r>
            <a:r>
              <a:rPr lang="de-DE" sz="3200" dirty="0" err="1"/>
              <a:t>Districts</a:t>
            </a:r>
            <a:r>
              <a:rPr lang="de-DE" sz="3200" dirty="0"/>
              <a:t> (Sachdaten)</a:t>
            </a:r>
          </a:p>
        </p:txBody>
      </p:sp>
      <p:sp>
        <p:nvSpPr>
          <p:cNvPr id="7" name="Pfeil: nach links gekrümmt 6">
            <a:extLst>
              <a:ext uri="{FF2B5EF4-FFF2-40B4-BE49-F238E27FC236}">
                <a16:creationId xmlns:a16="http://schemas.microsoft.com/office/drawing/2014/main" id="{8D32C2EB-27BF-4258-AE55-C796B1350AA1}"/>
              </a:ext>
            </a:extLst>
          </p:cNvPr>
          <p:cNvSpPr/>
          <p:nvPr/>
        </p:nvSpPr>
        <p:spPr>
          <a:xfrm>
            <a:off x="7034542" y="3367477"/>
            <a:ext cx="552262" cy="1213164"/>
          </a:xfrm>
          <a:prstGeom prst="curvedLeftArrow">
            <a:avLst>
              <a:gd name="adj1" fmla="val 25000"/>
              <a:gd name="adj2" fmla="val 48347"/>
              <a:gd name="adj3" fmla="val 25000"/>
            </a:avLst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C7B94-93ED-40D6-92D7-D535B6A3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628D-CB46-47BA-85A1-E9D1BBB2A8EF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5A2065-D735-4A28-9094-6AE5A4F6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0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367B860-5ECB-4124-9691-8260B99CDAA4}"/>
              </a:ext>
            </a:extLst>
          </p:cNvPr>
          <p:cNvSpPr/>
          <p:nvPr/>
        </p:nvSpPr>
        <p:spPr>
          <a:xfrm>
            <a:off x="3560515" y="3942651"/>
            <a:ext cx="3733101" cy="956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A1D8CE-FC8A-465D-BA5B-43C38E416230}"/>
              </a:ext>
            </a:extLst>
          </p:cNvPr>
          <p:cNvSpPr txBox="1"/>
          <p:nvPr/>
        </p:nvSpPr>
        <p:spPr>
          <a:xfrm>
            <a:off x="4039995" y="4102618"/>
            <a:ext cx="2616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Nationale Ebene (</a:t>
            </a:r>
            <a:r>
              <a:rPr lang="de-DE" sz="2000" dirty="0" err="1"/>
              <a:t>WasserBLIcK</a:t>
            </a:r>
            <a:r>
              <a:rPr lang="de-DE" sz="2000" dirty="0"/>
              <a:t>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E4589D-70E2-469E-B0B9-31C0A73D1564}"/>
              </a:ext>
            </a:extLst>
          </p:cNvPr>
          <p:cNvSpPr/>
          <p:nvPr/>
        </p:nvSpPr>
        <p:spPr>
          <a:xfrm>
            <a:off x="3560515" y="2304001"/>
            <a:ext cx="3733101" cy="956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C037B47-F50A-4180-B24F-B29F00FE850B}"/>
              </a:ext>
            </a:extLst>
          </p:cNvPr>
          <p:cNvSpPr txBox="1"/>
          <p:nvPr/>
        </p:nvSpPr>
        <p:spPr>
          <a:xfrm>
            <a:off x="4401668" y="2582118"/>
            <a:ext cx="202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EU-Ebene (WISE)</a:t>
            </a: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6342BC02-E412-4092-A818-88B00B338C81}"/>
              </a:ext>
            </a:extLst>
          </p:cNvPr>
          <p:cNvSpPr/>
          <p:nvPr/>
        </p:nvSpPr>
        <p:spPr>
          <a:xfrm flipV="1">
            <a:off x="7932229" y="3108839"/>
            <a:ext cx="310392" cy="78590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749040C-51F9-4155-AF23-74E92DE6B146}"/>
              </a:ext>
            </a:extLst>
          </p:cNvPr>
          <p:cNvSpPr/>
          <p:nvPr/>
        </p:nvSpPr>
        <p:spPr>
          <a:xfrm>
            <a:off x="3560514" y="3565636"/>
            <a:ext cx="3733097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74A87B2-923F-4D3E-85D4-A3EDE0162118}"/>
              </a:ext>
            </a:extLst>
          </p:cNvPr>
          <p:cNvSpPr/>
          <p:nvPr/>
        </p:nvSpPr>
        <p:spPr>
          <a:xfrm>
            <a:off x="3577286" y="5054192"/>
            <a:ext cx="3733101" cy="956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84A924-5F53-4131-BC3A-8C39BD2B3E48}"/>
              </a:ext>
            </a:extLst>
          </p:cNvPr>
          <p:cNvSpPr txBox="1"/>
          <p:nvPr/>
        </p:nvSpPr>
        <p:spPr>
          <a:xfrm>
            <a:off x="4017580" y="5249102"/>
            <a:ext cx="285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Bundesländer, GS </a:t>
            </a:r>
            <a:r>
              <a:rPr lang="de-DE" sz="2000" dirty="0" err="1"/>
              <a:t>FGGen</a:t>
            </a:r>
            <a:r>
              <a:rPr lang="de-DE" sz="2000" dirty="0"/>
              <a:t>, UBA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9DA33F-E609-4903-8C18-7188D0959139}"/>
              </a:ext>
            </a:extLst>
          </p:cNvPr>
          <p:cNvSpPr txBox="1"/>
          <p:nvPr/>
        </p:nvSpPr>
        <p:spPr>
          <a:xfrm>
            <a:off x="7346379" y="2365651"/>
            <a:ext cx="123303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Modell: Sachdaten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386E3C6-9371-44EE-8908-B369A498CE5D}"/>
              </a:ext>
            </a:extLst>
          </p:cNvPr>
          <p:cNvSpPr txBox="1"/>
          <p:nvPr/>
        </p:nvSpPr>
        <p:spPr>
          <a:xfrm>
            <a:off x="8660257" y="2360893"/>
            <a:ext cx="1454442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Modell: Geodaten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4BA34C6-686F-4903-A1AA-7FD7C48930F5}"/>
              </a:ext>
            </a:extLst>
          </p:cNvPr>
          <p:cNvSpPr txBox="1"/>
          <p:nvPr/>
        </p:nvSpPr>
        <p:spPr>
          <a:xfrm>
            <a:off x="7660961" y="4053868"/>
            <a:ext cx="876770" cy="3669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Modell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1EAA191-5A5B-44E2-AF52-FB0D808DC963}"/>
              </a:ext>
            </a:extLst>
          </p:cNvPr>
          <p:cNvSpPr txBox="1"/>
          <p:nvPr/>
        </p:nvSpPr>
        <p:spPr>
          <a:xfrm>
            <a:off x="7649224" y="5236090"/>
            <a:ext cx="876770" cy="3669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Modell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88FBB3-0FE9-4F51-8659-23C4C1C52267}"/>
              </a:ext>
            </a:extLst>
          </p:cNvPr>
          <p:cNvSpPr txBox="1"/>
          <p:nvPr/>
        </p:nvSpPr>
        <p:spPr>
          <a:xfrm>
            <a:off x="361282" y="5087051"/>
            <a:ext cx="31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Formulare WFD-Schablonen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2D5B6A3-73A8-41C0-9E58-102EACB583EF}"/>
              </a:ext>
            </a:extLst>
          </p:cNvPr>
          <p:cNvSpPr txBox="1"/>
          <p:nvPr/>
        </p:nvSpPr>
        <p:spPr>
          <a:xfrm>
            <a:off x="566300" y="2258606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XML-/GML-Abgabedaten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64A596-5D03-48A6-B300-6DD613FE851E}"/>
              </a:ext>
            </a:extLst>
          </p:cNvPr>
          <p:cNvSpPr txBox="1"/>
          <p:nvPr/>
        </p:nvSpPr>
        <p:spPr>
          <a:xfrm>
            <a:off x="8311508" y="3042532"/>
            <a:ext cx="254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Transformation: </a:t>
            </a:r>
          </a:p>
          <a:p>
            <a:r>
              <a:rPr lang="de-DE" i="1" dirty="0"/>
              <a:t>DB-Views</a:t>
            </a:r>
            <a:br>
              <a:rPr lang="de-DE" i="1" dirty="0"/>
            </a:br>
            <a:r>
              <a:rPr lang="de-DE" i="1" dirty="0"/>
              <a:t>FME</a:t>
            </a: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9ED2F416-6A3B-4900-ADB4-FEDD7E24F136}"/>
              </a:ext>
            </a:extLst>
          </p:cNvPr>
          <p:cNvSpPr/>
          <p:nvPr/>
        </p:nvSpPr>
        <p:spPr>
          <a:xfrm>
            <a:off x="9846693" y="2489451"/>
            <a:ext cx="721817" cy="352108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4109B1C-C386-4439-ACDA-141CC607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Datenfluss und -verarbeitung</a:t>
            </a:r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59CD5F45-3CE7-4E25-AFDC-8157E360157A}"/>
              </a:ext>
            </a:extLst>
          </p:cNvPr>
          <p:cNvSpPr/>
          <p:nvPr/>
        </p:nvSpPr>
        <p:spPr>
          <a:xfrm flipV="1">
            <a:off x="10433863" y="2499553"/>
            <a:ext cx="721817" cy="352108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Standardisierung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014F63-C765-4FEA-96DB-582C00049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6" y="5550247"/>
            <a:ext cx="3346276" cy="4493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789DF1-40A2-4C66-A9A9-4475014A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1" y="2664639"/>
            <a:ext cx="3174599" cy="761500"/>
          </a:xfrm>
          <a:prstGeom prst="rect">
            <a:avLst/>
          </a:prstGeom>
        </p:spPr>
      </p:pic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951AAF73-BBF1-465E-B745-E6D0A9637F0D}"/>
              </a:ext>
            </a:extLst>
          </p:cNvPr>
          <p:cNvSpPr/>
          <p:nvPr/>
        </p:nvSpPr>
        <p:spPr>
          <a:xfrm flipV="1">
            <a:off x="1826774" y="3682507"/>
            <a:ext cx="310392" cy="68435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5A485BB-1A7E-4279-AEFF-8DEDDF06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42E1-29C3-4B7D-9087-B3CB86359F98}" type="datetime1">
              <a:rPr lang="de-DE" smtClean="0"/>
              <a:t>06.03.2024</a:t>
            </a:fld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0BD7568-8381-426B-8740-95F055F7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5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 animBg="1"/>
      <p:bldP spid="28" grpId="0" animBg="1"/>
      <p:bldP spid="29" grpId="0" animBg="1"/>
      <p:bldP spid="35" grpId="0" animBg="1"/>
      <p:bldP spid="10" grpId="0"/>
      <p:bldP spid="40" grpId="0"/>
      <p:bldP spid="12" grpId="0"/>
      <p:bldP spid="2" grpId="0" animBg="1"/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367B860-5ECB-4124-9691-8260B99CDAA4}"/>
              </a:ext>
            </a:extLst>
          </p:cNvPr>
          <p:cNvSpPr/>
          <p:nvPr/>
        </p:nvSpPr>
        <p:spPr>
          <a:xfrm>
            <a:off x="4229449" y="2472655"/>
            <a:ext cx="3733101" cy="95634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A1D8CE-FC8A-465D-BA5B-43C38E416230}"/>
              </a:ext>
            </a:extLst>
          </p:cNvPr>
          <p:cNvSpPr txBox="1"/>
          <p:nvPr/>
        </p:nvSpPr>
        <p:spPr>
          <a:xfrm>
            <a:off x="5385251" y="2719994"/>
            <a:ext cx="148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EU (WISE)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51BD2B4-072A-4716-935F-B235A07E3DC2}"/>
              </a:ext>
            </a:extLst>
          </p:cNvPr>
          <p:cNvSpPr/>
          <p:nvPr/>
        </p:nvSpPr>
        <p:spPr>
          <a:xfrm>
            <a:off x="6276192" y="3640005"/>
            <a:ext cx="3964063" cy="95634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1631026-A5C5-4CDA-984A-3225384A8D74}"/>
              </a:ext>
            </a:extLst>
          </p:cNvPr>
          <p:cNvSpPr txBox="1"/>
          <p:nvPr/>
        </p:nvSpPr>
        <p:spPr>
          <a:xfrm>
            <a:off x="7243391" y="3875678"/>
            <a:ext cx="20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Abgabesystem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FA9657B-229B-4B80-B509-6B7B774776CF}"/>
              </a:ext>
            </a:extLst>
          </p:cNvPr>
          <p:cNvSpPr/>
          <p:nvPr/>
        </p:nvSpPr>
        <p:spPr>
          <a:xfrm>
            <a:off x="6251389" y="4766566"/>
            <a:ext cx="3988866" cy="95634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64DDB7B-94F3-4E29-B62C-B2D8120FC395}"/>
              </a:ext>
            </a:extLst>
          </p:cNvPr>
          <p:cNvSpPr txBox="1"/>
          <p:nvPr/>
        </p:nvSpPr>
        <p:spPr>
          <a:xfrm>
            <a:off x="6276192" y="4868244"/>
            <a:ext cx="3695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Eionet</a:t>
            </a:r>
            <a:r>
              <a:rPr lang="de-DE" dirty="0"/>
              <a:t> Central Data Repository </a:t>
            </a:r>
            <a:r>
              <a:rPr lang="de-DE" sz="1200" dirty="0"/>
              <a:t>https://cdr.eionet.europa.eu/de/eu/wfd2022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D264328-A872-4D62-806E-5AE62F9B3672}"/>
              </a:ext>
            </a:extLst>
          </p:cNvPr>
          <p:cNvSpPr/>
          <p:nvPr/>
        </p:nvSpPr>
        <p:spPr>
          <a:xfrm>
            <a:off x="2354564" y="3628339"/>
            <a:ext cx="3716553" cy="95634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3454A02-0E50-4AAD-AF8B-0A6BDC137716}"/>
              </a:ext>
            </a:extLst>
          </p:cNvPr>
          <p:cNvSpPr txBox="1"/>
          <p:nvPr/>
        </p:nvSpPr>
        <p:spPr>
          <a:xfrm>
            <a:off x="3429363" y="3866950"/>
            <a:ext cx="15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Testsystem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0BCF7140-65EC-4154-9108-73E16AAA41FE}"/>
              </a:ext>
            </a:extLst>
          </p:cNvPr>
          <p:cNvSpPr/>
          <p:nvPr/>
        </p:nvSpPr>
        <p:spPr>
          <a:xfrm>
            <a:off x="2362899" y="4766566"/>
            <a:ext cx="3733101" cy="95634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F4CA0D4-DF0C-43D3-88C7-1EF7C143346F}"/>
              </a:ext>
            </a:extLst>
          </p:cNvPr>
          <p:cNvSpPr txBox="1"/>
          <p:nvPr/>
        </p:nvSpPr>
        <p:spPr>
          <a:xfrm>
            <a:off x="2430106" y="4868244"/>
            <a:ext cx="3665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Sandbox </a:t>
            </a:r>
          </a:p>
          <a:p>
            <a:r>
              <a:rPr lang="de-DE" sz="1200" dirty="0"/>
              <a:t>https://cdrsandbox.eionet.europa.eu/de/eu/wfd2022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B3DFD5-B7C5-4566-93DE-7591C4FB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Systeme von WISE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AF102B-897A-4D30-9E76-A7E1770C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0E37-512D-48B8-9CE1-22AFAA406BC2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4DD283-353D-4A98-9031-DEEC45D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4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07872-D66F-488D-ACBF-CB236C71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8069E0-3418-4DEE-80D0-D5C7B66A8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9DA3E-769F-4716-A4C8-E3F60552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51F5-0B44-448C-B404-7F0FA1E8A2DE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52DB05-4B2F-446F-8453-BC0FABF0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64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3C97B-A3F7-482A-820F-574494CF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Aktueller Stand zu Sachdaten: 06.03.2024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1F7E97A-194C-4EFA-9D60-1FE421BF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F88D-B182-4692-9B6E-B09E73EC121A}" type="datetime1">
              <a:rPr lang="de-DE" smtClean="0"/>
              <a:t>06.03.2024</a:t>
            </a:fld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0CF9F272-44DF-4673-8E45-9C7D153C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BDCD-0522-4042-9911-A891DB6E277D}" type="slidenum">
              <a:rPr lang="de-DE" smtClean="0"/>
              <a:t>16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5AF2EE-D6F3-42E0-9AF3-5EC929969DA3}"/>
              </a:ext>
            </a:extLst>
          </p:cNvPr>
          <p:cNvSpPr txBox="1"/>
          <p:nvPr/>
        </p:nvSpPr>
        <p:spPr>
          <a:xfrm>
            <a:off x="1097280" y="1873157"/>
            <a:ext cx="416069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Alle Flussgebiete technisch abgeschlossen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6277F5-06FD-4E3B-8D26-4B4A0D83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701255"/>
            <a:ext cx="103886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9717B0-BAD7-4EC8-B12E-9D328F6E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Assessment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29FBF7-C996-4B4F-90DF-8F9B4E6E6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5F8EAF-4B85-45A3-9359-4FBDC50C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9BF-5581-4AF5-B96C-5E90EC978572}" type="datetime1">
              <a:rPr lang="de-DE" smtClean="0"/>
              <a:t>06.03.2024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693732E-BF06-44D8-BBB1-4C0F22E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75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5BCB2D4-BEC4-4E15-B6BC-32C45F51910E}"/>
              </a:ext>
            </a:extLst>
          </p:cNvPr>
          <p:cNvSpPr txBox="1"/>
          <p:nvPr/>
        </p:nvSpPr>
        <p:spPr>
          <a:xfrm>
            <a:off x="1305364" y="6091853"/>
            <a:ext cx="680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BfG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ED884C-4A25-4432-91F0-1CA10DA8C5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5" y="2476926"/>
            <a:ext cx="1090569" cy="10905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FD6AEA-6A99-4962-86C3-A5F3E580DBCE}"/>
              </a:ext>
            </a:extLst>
          </p:cNvPr>
          <p:cNvSpPr txBox="1"/>
          <p:nvPr/>
        </p:nvSpPr>
        <p:spPr>
          <a:xfrm>
            <a:off x="682178" y="3331725"/>
            <a:ext cx="170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Ansprechpartner</a:t>
            </a:r>
          </a:p>
          <a:p>
            <a:pPr algn="ctr"/>
            <a:r>
              <a:rPr lang="de-DE" sz="1200" dirty="0"/>
              <a:t> der Bundesländer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877662-AE43-468C-BCC3-29B94DCFA07B}"/>
              </a:ext>
            </a:extLst>
          </p:cNvPr>
          <p:cNvSpPr txBox="1"/>
          <p:nvPr/>
        </p:nvSpPr>
        <p:spPr>
          <a:xfrm>
            <a:off x="9022973" y="5674416"/>
            <a:ext cx="200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Ansprechpartner</a:t>
            </a:r>
          </a:p>
          <a:p>
            <a:pPr algn="ctr"/>
            <a:r>
              <a:rPr lang="de-DE" sz="1200" dirty="0"/>
              <a:t> der Flussgebietsgemeinschaften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F2BDE2-655E-4575-8C34-3D333DEB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39" y="4807155"/>
            <a:ext cx="1090569" cy="10905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7129BA0-CB9D-4CE8-8338-B50A3ECCA241}"/>
              </a:ext>
            </a:extLst>
          </p:cNvPr>
          <p:cNvSpPr txBox="1"/>
          <p:nvPr/>
        </p:nvSpPr>
        <p:spPr>
          <a:xfrm>
            <a:off x="9740572" y="3335727"/>
            <a:ext cx="455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UBA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1ADE76-824F-4B67-8C2E-530EA9E01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4" y="5139784"/>
            <a:ext cx="1090569" cy="1090569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B6842B1-2B2F-48DA-9DDF-D56F46F96DAA}"/>
              </a:ext>
            </a:extLst>
          </p:cNvPr>
          <p:cNvCxnSpPr>
            <a:cxnSpLocks/>
          </p:cNvCxnSpPr>
          <p:nvPr/>
        </p:nvCxnSpPr>
        <p:spPr>
          <a:xfrm flipH="1" flipV="1">
            <a:off x="6955767" y="4662182"/>
            <a:ext cx="2067207" cy="905350"/>
          </a:xfrm>
          <a:prstGeom prst="straightConnector1">
            <a:avLst/>
          </a:prstGeom>
          <a:ln w="762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FCF4D0D-9E21-471F-A596-02400976B34C}"/>
              </a:ext>
            </a:extLst>
          </p:cNvPr>
          <p:cNvCxnSpPr>
            <a:cxnSpLocks/>
          </p:cNvCxnSpPr>
          <p:nvPr/>
        </p:nvCxnSpPr>
        <p:spPr>
          <a:xfrm>
            <a:off x="2480100" y="3410284"/>
            <a:ext cx="1790183" cy="704516"/>
          </a:xfrm>
          <a:prstGeom prst="straightConnector1">
            <a:avLst/>
          </a:prstGeom>
          <a:ln w="762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D0D79F2-169A-4F8B-9891-968CC68BECFC}"/>
              </a:ext>
            </a:extLst>
          </p:cNvPr>
          <p:cNvCxnSpPr>
            <a:cxnSpLocks/>
          </p:cNvCxnSpPr>
          <p:nvPr/>
        </p:nvCxnSpPr>
        <p:spPr>
          <a:xfrm flipH="1">
            <a:off x="6955767" y="3538656"/>
            <a:ext cx="1790183" cy="704516"/>
          </a:xfrm>
          <a:prstGeom prst="straightConnector1">
            <a:avLst/>
          </a:prstGeom>
          <a:ln w="762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AA84008-403C-4CA4-BDF0-84EFD94B17EA}"/>
              </a:ext>
            </a:extLst>
          </p:cNvPr>
          <p:cNvCxnSpPr>
            <a:cxnSpLocks/>
          </p:cNvCxnSpPr>
          <p:nvPr/>
        </p:nvCxnSpPr>
        <p:spPr>
          <a:xfrm flipV="1">
            <a:off x="2572849" y="4728748"/>
            <a:ext cx="1855712" cy="838784"/>
          </a:xfrm>
          <a:prstGeom prst="straightConnector1">
            <a:avLst/>
          </a:prstGeom>
          <a:ln w="762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3A8E6538-4728-4D8C-8735-775A7CBF6447}"/>
              </a:ext>
            </a:extLst>
          </p:cNvPr>
          <p:cNvSpPr txBox="1"/>
          <p:nvPr/>
        </p:nvSpPr>
        <p:spPr>
          <a:xfrm>
            <a:off x="5118189" y="3264808"/>
            <a:ext cx="139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Bundesministerium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F669CA9-2ECC-445C-B69C-1C20FC17A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0"/>
          <a:stretch/>
        </p:blipFill>
        <p:spPr>
          <a:xfrm>
            <a:off x="4756952" y="1594765"/>
            <a:ext cx="2120423" cy="17544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D1D20D-2A39-4691-AA6D-B82C86CE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0" y="2471988"/>
            <a:ext cx="1090569" cy="1090569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B7A4D3F2-5F44-4E7B-8251-41F7B82CA575}"/>
              </a:ext>
            </a:extLst>
          </p:cNvPr>
          <p:cNvSpPr/>
          <p:nvPr/>
        </p:nvSpPr>
        <p:spPr>
          <a:xfrm>
            <a:off x="4348675" y="3862800"/>
            <a:ext cx="2805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kern="0" dirty="0">
                <a:solidFill>
                  <a:srgbClr val="000000"/>
                </a:solidFill>
              </a:rPr>
              <a:t>Korrekte harmonisierte Aussage</a:t>
            </a: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754D36-5BA7-4BA7-A50E-5629BC24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3162-8E4A-465F-9759-6EC7EB3CBE7D}" type="datetime1">
              <a:rPr lang="de-DE" smtClean="0"/>
              <a:t>06.03.2024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B795A1-42E3-413D-9117-FDA14512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18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BD71040-2033-41D6-B241-D5483DD9E672}"/>
              </a:ext>
            </a:extLst>
          </p:cNvPr>
          <p:cNvSpPr/>
          <p:nvPr/>
        </p:nvSpPr>
        <p:spPr>
          <a:xfrm>
            <a:off x="1146228" y="888935"/>
            <a:ext cx="5809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/>
                <a:ea typeface="+mj-ea"/>
                <a:cs typeface="+mj-cs"/>
              </a:rPr>
              <a:t>Akteure im Assessment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52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02554D-35B7-4A18-94A9-C70EFC3D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81517E-B2B4-4BEE-9FF6-5B729F18B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cap="none" dirty="0"/>
              <a:t>2024: Zwischenbericht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2B0C6D-3C84-4DF9-A44A-E4F67F8C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71D-75CA-4F63-B128-8FDEE6286C8C}" type="datetime1">
              <a:rPr lang="de-DE" smtClean="0"/>
              <a:t>06.03.2024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2916797-3867-4441-A2B3-83537B74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60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C4F67-CCB6-4EA8-B5A1-12C1EB0A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3147"/>
            <a:ext cx="10291614" cy="1450757"/>
          </a:xfrm>
        </p:spPr>
        <p:txBody>
          <a:bodyPr/>
          <a:lstStyle/>
          <a:p>
            <a:r>
              <a:rPr lang="de-DE" dirty="0"/>
              <a:t>Veranstaltungsreihe zum LAWA-Workshop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A889F47-B538-46FD-B33D-6A16424B9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364580"/>
              </p:ext>
            </p:extLst>
          </p:nvPr>
        </p:nvGraphicFramePr>
        <p:xfrm>
          <a:off x="2560506" y="1152730"/>
          <a:ext cx="91991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8B268E14-7D71-49D7-8C09-38B7CF2C7F4A}"/>
              </a:ext>
            </a:extLst>
          </p:cNvPr>
          <p:cNvSpPr/>
          <p:nvPr/>
        </p:nvSpPr>
        <p:spPr>
          <a:xfrm>
            <a:off x="10318173" y="6444439"/>
            <a:ext cx="17972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https://www.flaticon.com/de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CFEA3E-0A8F-47BC-BC60-9A48D101BF67}"/>
              </a:ext>
            </a:extLst>
          </p:cNvPr>
          <p:cNvSpPr txBox="1"/>
          <p:nvPr/>
        </p:nvSpPr>
        <p:spPr>
          <a:xfrm>
            <a:off x="2560506" y="5749766"/>
            <a:ext cx="9276546" cy="523220"/>
          </a:xfrm>
          <a:prstGeom prst="rect">
            <a:avLst/>
          </a:prstGeom>
          <a:solidFill>
            <a:srgbClr val="BCE07A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Zielgruppe: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Fachebene und Datenebene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(Empfehlung: max. 3 Personen je BL/Institution (gleichen Personen) für alle drei Veranstaltungen)  </a:t>
            </a:r>
          </a:p>
        </p:txBody>
      </p:sp>
      <p:sp>
        <p:nvSpPr>
          <p:cNvPr id="4" name="Stern: 6 Zacken 3">
            <a:extLst>
              <a:ext uri="{FF2B5EF4-FFF2-40B4-BE49-F238E27FC236}">
                <a16:creationId xmlns:a16="http://schemas.microsoft.com/office/drawing/2014/main" id="{570E5B98-9787-4234-82D6-A23372D54888}"/>
              </a:ext>
            </a:extLst>
          </p:cNvPr>
          <p:cNvSpPr/>
          <p:nvPr/>
        </p:nvSpPr>
        <p:spPr>
          <a:xfrm>
            <a:off x="227342" y="2788821"/>
            <a:ext cx="1419417" cy="1244927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Fachliche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Sitzun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FBD97D3-6F34-4607-902A-319129550AAC}"/>
              </a:ext>
            </a:extLst>
          </p:cNvPr>
          <p:cNvGrpSpPr/>
          <p:nvPr/>
        </p:nvGrpSpPr>
        <p:grpSpPr>
          <a:xfrm>
            <a:off x="1874101" y="3071923"/>
            <a:ext cx="410736" cy="512371"/>
            <a:chOff x="2543113" y="1813445"/>
            <a:chExt cx="410736" cy="51237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E78BD4CD-41C1-413A-9B04-1B58203E70EA}"/>
                </a:ext>
              </a:extLst>
            </p:cNvPr>
            <p:cNvSpPr/>
            <p:nvPr/>
          </p:nvSpPr>
          <p:spPr>
            <a:xfrm>
              <a:off x="2543113" y="1813445"/>
              <a:ext cx="410736" cy="51237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feil: nach rechts 4">
              <a:extLst>
                <a:ext uri="{FF2B5EF4-FFF2-40B4-BE49-F238E27FC236}">
                  <a16:creationId xmlns:a16="http://schemas.microsoft.com/office/drawing/2014/main" id="{C9255ECF-1283-4359-AFF8-426C40026F58}"/>
                </a:ext>
              </a:extLst>
            </p:cNvPr>
            <p:cNvSpPr txBox="1"/>
            <p:nvPr/>
          </p:nvSpPr>
          <p:spPr>
            <a:xfrm>
              <a:off x="2543113" y="1915919"/>
              <a:ext cx="287515" cy="3074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963BDE-9D57-46FC-8847-4B42B7D6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BEE-BE6F-40B4-AA4A-F8D0F60838E0}" type="datetime1">
              <a:rPr lang="de-DE" smtClean="0"/>
              <a:t>06.03.2024</a:t>
            </a:fld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44568F1-7E74-4B43-9DB9-08CE653F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24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83277-16DB-4B1E-8150-13997CB6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des Zwischenberichts (</a:t>
            </a:r>
            <a:r>
              <a:rPr lang="de-DE" dirty="0" err="1"/>
              <a:t>PoM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9CC53-745D-436C-BAA3-1D8D5187A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Es ist zu allen Belastungen, Substanzen und bisher genannten Maßnahmen zu berichten: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 Fortschritte bei der geplanten Maßnahmenumsetzung sowie den Gesamtfortschritt und die wichtigsten Hindernisse, die dabei aufgetreten sind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 aktualisierte Antworten auf die gezielten Fragen zu den Maßnahmen, wie sie in der WISE-Berichterstattung zum 3. BWP vorgelegt wurden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 die Kosten der 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 aktualisierte Indikatoren für den Abstand zum guten Zustand, falls verfügbar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 die Indikatoren für die wichtigsten Maßnahmentypen, wie sie in der WISE-Berichterstattung zum 3. BWP definiert wurden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26247-CE1C-46B4-89B0-7252ACC7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3C07-A5F4-4B37-A320-D4A7704E76A5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571480-5370-4C16-9658-91666869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73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60ACF-F930-4C11-898B-0EB5AE69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PoM</a:t>
            </a:r>
            <a:r>
              <a:rPr lang="de-DE" dirty="0"/>
              <a:t>: Terminübersicht gemäß LAWA-WIKI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3F126-8273-455C-AE83-4D2B63D5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6692"/>
            <a:ext cx="7367710" cy="430185"/>
          </a:xfrm>
        </p:spPr>
        <p:txBody>
          <a:bodyPr/>
          <a:lstStyle/>
          <a:p>
            <a:r>
              <a:rPr lang="de-DE" dirty="0"/>
              <a:t>Im 6-Jahres-Turnus zu bearbeiten, nächste Termine in 2024: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3656254-C538-47B9-9F95-8A34C6900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643719"/>
              </p:ext>
            </p:extLst>
          </p:nvPr>
        </p:nvGraphicFramePr>
        <p:xfrm>
          <a:off x="702247" y="2596551"/>
          <a:ext cx="10787506" cy="278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DDF39EF7-969A-4DAE-AD6F-5645C9C795C2}"/>
              </a:ext>
            </a:extLst>
          </p:cNvPr>
          <p:cNvSpPr txBox="1"/>
          <p:nvPr/>
        </p:nvSpPr>
        <p:spPr>
          <a:xfrm>
            <a:off x="0" y="5872742"/>
            <a:ext cx="670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URL: </a:t>
            </a:r>
            <a:r>
              <a:rPr lang="de-DE" dirty="0">
                <a:hlinkClick r:id="rId7"/>
              </a:rPr>
              <a:t>https://lawawiki.wasserblick.net/schablonen:produkt_zwbwrrl</a:t>
            </a:r>
            <a:r>
              <a:rPr lang="de-DE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051B33E-C72A-45E9-9470-E994431B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8045-DB98-4610-85B3-2194FE58A057}" type="datetime1">
              <a:rPr lang="de-DE" smtClean="0"/>
              <a:t>06.03.2024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6C2AD5-5881-4AE8-B1B5-BDC114CF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8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B20F3-1814-4AFC-9834-AB254597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B3F5C-11BD-450B-B984-478115B9F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C8257-0C07-47BC-9114-D8591B4B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7458FA-E23D-43FA-AA45-CEB892B6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8AD9A-0025-46A4-8F81-859964DF6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EA162-9C6B-4B80-8DAB-3FC3ED191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316F0-AC11-4CBA-96DD-38FBEE75D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81A238-C8D8-4979-AD9E-430D356F3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3A13A-006C-4ACE-B1E3-8B72BC6AF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41561-9CE0-4CEE-8147-38047B55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2024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1F6B23D-CA61-4783-A516-3F9201A42775}"/>
              </a:ext>
            </a:extLst>
          </p:cNvPr>
          <p:cNvSpPr/>
          <p:nvPr/>
        </p:nvSpPr>
        <p:spPr>
          <a:xfrm>
            <a:off x="188012" y="3775046"/>
            <a:ext cx="11556576" cy="4425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668B8F17-8C61-4BFC-87CD-948F10015B3E}"/>
              </a:ext>
            </a:extLst>
          </p:cNvPr>
          <p:cNvSpPr/>
          <p:nvPr/>
        </p:nvSpPr>
        <p:spPr>
          <a:xfrm>
            <a:off x="3880214" y="3670225"/>
            <a:ext cx="664392" cy="54783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B45A31AF-C916-4E20-A673-7B482EE39E49}"/>
              </a:ext>
            </a:extLst>
          </p:cNvPr>
          <p:cNvSpPr/>
          <p:nvPr/>
        </p:nvSpPr>
        <p:spPr>
          <a:xfrm>
            <a:off x="1464674" y="3637880"/>
            <a:ext cx="638956" cy="61252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9C9DDBE5-1FD2-406A-9EDA-73B1719746C8}"/>
              </a:ext>
            </a:extLst>
          </p:cNvPr>
          <p:cNvSpPr/>
          <p:nvPr/>
        </p:nvSpPr>
        <p:spPr>
          <a:xfrm>
            <a:off x="10184533" y="3669311"/>
            <a:ext cx="679496" cy="59399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ern: 6 Zacken 9">
            <a:extLst>
              <a:ext uri="{FF2B5EF4-FFF2-40B4-BE49-F238E27FC236}">
                <a16:creationId xmlns:a16="http://schemas.microsoft.com/office/drawing/2014/main" id="{CBFE7084-159B-463C-93C2-B77183EFCF41}"/>
              </a:ext>
            </a:extLst>
          </p:cNvPr>
          <p:cNvSpPr/>
          <p:nvPr/>
        </p:nvSpPr>
        <p:spPr>
          <a:xfrm>
            <a:off x="7536355" y="3809362"/>
            <a:ext cx="385893" cy="343949"/>
          </a:xfrm>
          <a:prstGeom prst="star6">
            <a:avLst/>
          </a:prstGeom>
          <a:solidFill>
            <a:srgbClr val="BCE07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7B9B6D4-50A1-4F99-A204-5A475BC0C56E}"/>
              </a:ext>
            </a:extLst>
          </p:cNvPr>
          <p:cNvSpPr/>
          <p:nvPr/>
        </p:nvSpPr>
        <p:spPr>
          <a:xfrm>
            <a:off x="1201954" y="4217565"/>
            <a:ext cx="1197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Blick in die Praxis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06.03.24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CCB64A-11EB-4624-9178-CFEACC83EEFC}"/>
              </a:ext>
            </a:extLst>
          </p:cNvPr>
          <p:cNvSpPr/>
          <p:nvPr/>
        </p:nvSpPr>
        <p:spPr>
          <a:xfrm>
            <a:off x="3627325" y="4217565"/>
            <a:ext cx="1226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Infoveranstaltung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12.04.24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2A33F3A-DE07-44B8-AF45-61B7E2ACF314}"/>
              </a:ext>
            </a:extLst>
          </p:cNvPr>
          <p:cNvSpPr/>
          <p:nvPr/>
        </p:nvSpPr>
        <p:spPr>
          <a:xfrm>
            <a:off x="10002726" y="4217563"/>
            <a:ext cx="1188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LAWA-Workshop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12./13.06.24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8FABD16-9C97-4995-A35A-C88F9A14F039}"/>
              </a:ext>
            </a:extLst>
          </p:cNvPr>
          <p:cNvSpPr/>
          <p:nvPr/>
        </p:nvSpPr>
        <p:spPr>
          <a:xfrm>
            <a:off x="7023237" y="4217563"/>
            <a:ext cx="1566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Vorbereitungstreffen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15.05.24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2E2A97F-A237-47F4-9568-7ACF47F98198}"/>
              </a:ext>
            </a:extLst>
          </p:cNvPr>
          <p:cNvCxnSpPr>
            <a:cxnSpLocks/>
          </p:cNvCxnSpPr>
          <p:nvPr/>
        </p:nvCxnSpPr>
        <p:spPr>
          <a:xfrm flipH="1">
            <a:off x="5966300" y="3461721"/>
            <a:ext cx="13044" cy="1427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2EAAB75F-159B-40AF-B580-9E728E6F718D}"/>
              </a:ext>
            </a:extLst>
          </p:cNvPr>
          <p:cNvSpPr txBox="1"/>
          <p:nvPr/>
        </p:nvSpPr>
        <p:spPr>
          <a:xfrm>
            <a:off x="5190002" y="4895706"/>
            <a:ext cx="1721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Anmeldeschluss Workshop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22.04.24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16C3019-6B59-4F3E-897C-41D988AF2A73}"/>
              </a:ext>
            </a:extLst>
          </p:cNvPr>
          <p:cNvSpPr txBox="1"/>
          <p:nvPr/>
        </p:nvSpPr>
        <p:spPr>
          <a:xfrm>
            <a:off x="1146987" y="5003915"/>
            <a:ext cx="3651989" cy="261610"/>
          </a:xfrm>
          <a:prstGeom prst="rect">
            <a:avLst/>
          </a:prstGeom>
          <a:solidFill>
            <a:srgbClr val="BCE07A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Themenvorschläge/Fallbeispiele sammeln für Workshop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A7C8CA4-1C7D-4301-A55F-1C81E09E2D32}"/>
              </a:ext>
            </a:extLst>
          </p:cNvPr>
          <p:cNvCxnSpPr>
            <a:cxnSpLocks/>
          </p:cNvCxnSpPr>
          <p:nvPr/>
        </p:nvCxnSpPr>
        <p:spPr>
          <a:xfrm>
            <a:off x="5190002" y="2736791"/>
            <a:ext cx="0" cy="1714743"/>
          </a:xfrm>
          <a:prstGeom prst="line">
            <a:avLst/>
          </a:prstGeom>
          <a:ln w="38100">
            <a:solidFill>
              <a:srgbClr val="ED1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4E9094B6-5D16-4771-9487-E4DBA472B02B}"/>
              </a:ext>
            </a:extLst>
          </p:cNvPr>
          <p:cNvSpPr/>
          <p:nvPr/>
        </p:nvSpPr>
        <p:spPr>
          <a:xfrm>
            <a:off x="1624101" y="4616107"/>
            <a:ext cx="320103" cy="273465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DF979D9C-7D18-4E80-B28C-7D5DD0B0D0C7}"/>
              </a:ext>
            </a:extLst>
          </p:cNvPr>
          <p:cNvSpPr/>
          <p:nvPr/>
        </p:nvSpPr>
        <p:spPr>
          <a:xfrm>
            <a:off x="4087847" y="4621671"/>
            <a:ext cx="320103" cy="273465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BF350F9-2760-4ABB-BCDE-757CD24D87E9}"/>
              </a:ext>
            </a:extLst>
          </p:cNvPr>
          <p:cNvCxnSpPr>
            <a:cxnSpLocks/>
          </p:cNvCxnSpPr>
          <p:nvPr/>
        </p:nvCxnSpPr>
        <p:spPr>
          <a:xfrm>
            <a:off x="542948" y="2607598"/>
            <a:ext cx="0" cy="1825408"/>
          </a:xfrm>
          <a:prstGeom prst="line">
            <a:avLst/>
          </a:prstGeom>
          <a:ln w="38100">
            <a:solidFill>
              <a:srgbClr val="ED1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E7AF7C27-07C8-408B-A9DF-3D06F315062F}"/>
              </a:ext>
            </a:extLst>
          </p:cNvPr>
          <p:cNvSpPr txBox="1"/>
          <p:nvPr/>
        </p:nvSpPr>
        <p:spPr>
          <a:xfrm>
            <a:off x="212395" y="2176711"/>
            <a:ext cx="2631598" cy="43088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Einladungsmail (23.02.24)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Informationen und etc.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4D1ACF3-3181-482C-BCD8-99744098F741}"/>
              </a:ext>
            </a:extLst>
          </p:cNvPr>
          <p:cNvSpPr txBox="1"/>
          <p:nvPr/>
        </p:nvSpPr>
        <p:spPr>
          <a:xfrm>
            <a:off x="3146148" y="2176711"/>
            <a:ext cx="2258233" cy="76944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Erinnerungsmail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 möglichen Themenvorschlägen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welche am WS besprochen werden könnten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370665B9-A5E1-4492-A3D2-4570FDDF8217}"/>
              </a:ext>
            </a:extLst>
          </p:cNvPr>
          <p:cNvCxnSpPr>
            <a:cxnSpLocks/>
          </p:cNvCxnSpPr>
          <p:nvPr/>
        </p:nvCxnSpPr>
        <p:spPr>
          <a:xfrm>
            <a:off x="6935258" y="3115430"/>
            <a:ext cx="0" cy="1336104"/>
          </a:xfrm>
          <a:prstGeom prst="line">
            <a:avLst/>
          </a:prstGeom>
          <a:ln w="38100">
            <a:solidFill>
              <a:srgbClr val="ED1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0A4C2D0-9C01-47C1-8C58-7F1465A046F2}"/>
              </a:ext>
            </a:extLst>
          </p:cNvPr>
          <p:cNvCxnSpPr>
            <a:cxnSpLocks/>
          </p:cNvCxnSpPr>
          <p:nvPr/>
        </p:nvCxnSpPr>
        <p:spPr>
          <a:xfrm>
            <a:off x="9734940" y="2946152"/>
            <a:ext cx="0" cy="1545466"/>
          </a:xfrm>
          <a:prstGeom prst="line">
            <a:avLst/>
          </a:prstGeom>
          <a:ln w="38100">
            <a:solidFill>
              <a:srgbClr val="ED1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14AC2EC3-83A9-42DA-A0C9-36C4B5C86F1E}"/>
              </a:ext>
            </a:extLst>
          </p:cNvPr>
          <p:cNvSpPr txBox="1"/>
          <p:nvPr/>
        </p:nvSpPr>
        <p:spPr>
          <a:xfrm>
            <a:off x="5979344" y="2183058"/>
            <a:ext cx="2778585" cy="60016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Unterlagenmail (Ende April) </a:t>
            </a:r>
            <a:endParaRPr lang="de-DE" sz="1100" b="1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Unterlagen und Themenvorschläge an Vorbereitungsteam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FCCE353-60CB-4506-85B5-FF5CD43AF268}"/>
              </a:ext>
            </a:extLst>
          </p:cNvPr>
          <p:cNvSpPr txBox="1"/>
          <p:nvPr/>
        </p:nvSpPr>
        <p:spPr>
          <a:xfrm>
            <a:off x="9112990" y="2176711"/>
            <a:ext cx="2631598" cy="60016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Unterlagenmail (Ende Mai)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Unterlagen für den Workshop plus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Allgem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Infos an Teilnehmer des Workshops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049886-5C01-45F6-8E55-A2DF289E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3AA-8404-4E80-B23A-1018139A1442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EFB748-3325-4748-8783-A9E9E7DB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3</a:t>
            </a:fld>
            <a:endParaRPr lang="de-DE"/>
          </a:p>
        </p:txBody>
      </p:sp>
      <p:pic>
        <p:nvPicPr>
          <p:cNvPr id="27" name="Picture 2" descr="Ausrufezeichen symbol-Vektoren und -Illustrationen zum kostenlosen Download  | Freepik">
            <a:extLst>
              <a:ext uri="{FF2B5EF4-FFF2-40B4-BE49-F238E27FC236}">
                <a16:creationId xmlns:a16="http://schemas.microsoft.com/office/drawing/2014/main" id="{870F1AF6-1AC7-44D4-8BB2-34777007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3" y="4808998"/>
            <a:ext cx="402546" cy="6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8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7CC8E-8CD7-4D44-ABE7-7F14FD55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14" y="211102"/>
            <a:ext cx="10058400" cy="1450757"/>
          </a:xfrm>
        </p:spPr>
        <p:txBody>
          <a:bodyPr>
            <a:normAutofit/>
          </a:bodyPr>
          <a:lstStyle/>
          <a:p>
            <a:r>
              <a:rPr lang="de-DE" sz="4400" dirty="0"/>
              <a:t>Beispiel für den möglichen Workshop-Ablauf </a:t>
            </a:r>
          </a:p>
        </p:txBody>
      </p:sp>
      <p:sp>
        <p:nvSpPr>
          <p:cNvPr id="5" name="Flussdiagramm: Auszug 4">
            <a:extLst>
              <a:ext uri="{FF2B5EF4-FFF2-40B4-BE49-F238E27FC236}">
                <a16:creationId xmlns:a16="http://schemas.microsoft.com/office/drawing/2014/main" id="{4E528A0C-A751-4102-BD46-5787D3CC85D6}"/>
              </a:ext>
            </a:extLst>
          </p:cNvPr>
          <p:cNvSpPr/>
          <p:nvPr/>
        </p:nvSpPr>
        <p:spPr>
          <a:xfrm>
            <a:off x="2323470" y="1798896"/>
            <a:ext cx="7130643" cy="1027862"/>
          </a:xfrm>
          <a:prstGeom prst="flowChartExtract">
            <a:avLst/>
          </a:prstGeom>
          <a:solidFill>
            <a:srgbClr val="14F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Zusammenfassung</a:t>
            </a:r>
          </a:p>
        </p:txBody>
      </p:sp>
      <p:sp>
        <p:nvSpPr>
          <p:cNvPr id="6" name="Zylinder 5">
            <a:extLst>
              <a:ext uri="{FF2B5EF4-FFF2-40B4-BE49-F238E27FC236}">
                <a16:creationId xmlns:a16="http://schemas.microsoft.com/office/drawing/2014/main" id="{A8C132D2-AB47-4978-98AD-2F164EEC7A9F}"/>
              </a:ext>
            </a:extLst>
          </p:cNvPr>
          <p:cNvSpPr/>
          <p:nvPr/>
        </p:nvSpPr>
        <p:spPr>
          <a:xfrm>
            <a:off x="2673292" y="3352660"/>
            <a:ext cx="1055335" cy="178895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" name="Zylinder 6">
            <a:extLst>
              <a:ext uri="{FF2B5EF4-FFF2-40B4-BE49-F238E27FC236}">
                <a16:creationId xmlns:a16="http://schemas.microsoft.com/office/drawing/2014/main" id="{86A2B024-9C97-4451-AA89-07849B4E63E1}"/>
              </a:ext>
            </a:extLst>
          </p:cNvPr>
          <p:cNvSpPr/>
          <p:nvPr/>
        </p:nvSpPr>
        <p:spPr>
          <a:xfrm>
            <a:off x="4235042" y="3352660"/>
            <a:ext cx="1055335" cy="1788952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" name="Zylinder 7">
            <a:extLst>
              <a:ext uri="{FF2B5EF4-FFF2-40B4-BE49-F238E27FC236}">
                <a16:creationId xmlns:a16="http://schemas.microsoft.com/office/drawing/2014/main" id="{860E41CE-FC2D-47BE-9A01-3BA2F62BBBCC}"/>
              </a:ext>
            </a:extLst>
          </p:cNvPr>
          <p:cNvSpPr/>
          <p:nvPr/>
        </p:nvSpPr>
        <p:spPr>
          <a:xfrm>
            <a:off x="5888792" y="3352660"/>
            <a:ext cx="1055335" cy="1788952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5F802B9D-203A-4CA5-8D62-8C1EE9DE46F8}"/>
              </a:ext>
            </a:extLst>
          </p:cNvPr>
          <p:cNvSpPr/>
          <p:nvPr/>
        </p:nvSpPr>
        <p:spPr>
          <a:xfrm>
            <a:off x="7399090" y="3352660"/>
            <a:ext cx="1055335" cy="17889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1D56B8-EB43-45FE-9417-C99582B32861}"/>
              </a:ext>
            </a:extLst>
          </p:cNvPr>
          <p:cNvSpPr/>
          <p:nvPr/>
        </p:nvSpPr>
        <p:spPr>
          <a:xfrm>
            <a:off x="2192700" y="5618898"/>
            <a:ext cx="713064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Teil A: Aufgabe &amp; Termine plus Zusammenfassung aus der Infoveranstaltung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uppe - Kostenlose menschen Icons">
            <a:extLst>
              <a:ext uri="{FF2B5EF4-FFF2-40B4-BE49-F238E27FC236}">
                <a16:creationId xmlns:a16="http://schemas.microsoft.com/office/drawing/2014/main" id="{3796033B-1D45-42E0-B563-B8E1D2E7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22" y="4730651"/>
            <a:ext cx="671259" cy="6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ruppe - Kostenlose menschen Icons">
            <a:extLst>
              <a:ext uri="{FF2B5EF4-FFF2-40B4-BE49-F238E27FC236}">
                <a16:creationId xmlns:a16="http://schemas.microsoft.com/office/drawing/2014/main" id="{6BDB5168-E360-4907-AD1E-897BABDB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87" y="4629114"/>
            <a:ext cx="671259" cy="6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uppe - Kostenlose menschen Icons">
            <a:extLst>
              <a:ext uri="{FF2B5EF4-FFF2-40B4-BE49-F238E27FC236}">
                <a16:creationId xmlns:a16="http://schemas.microsoft.com/office/drawing/2014/main" id="{4AC52234-DCEA-4A71-A2DA-BC4D2268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28" y="4635963"/>
            <a:ext cx="671259" cy="6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uppe - Kostenlose menschen Icons">
            <a:extLst>
              <a:ext uri="{FF2B5EF4-FFF2-40B4-BE49-F238E27FC236}">
                <a16:creationId xmlns:a16="http://schemas.microsoft.com/office/drawing/2014/main" id="{64487DE7-03BE-40F2-9AB0-286D1205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4" y="1828472"/>
            <a:ext cx="1358577" cy="13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uppe - Kostenlose menschen Icons">
            <a:extLst>
              <a:ext uri="{FF2B5EF4-FFF2-40B4-BE49-F238E27FC236}">
                <a16:creationId xmlns:a16="http://schemas.microsoft.com/office/drawing/2014/main" id="{17C26395-087D-435A-BCEF-0974A816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43" y="4646241"/>
            <a:ext cx="671259" cy="6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25A6331-909A-4709-8F00-377F6A542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529" y="4945658"/>
            <a:ext cx="1297776" cy="1309793"/>
          </a:xfrm>
          <a:prstGeom prst="rect">
            <a:avLst/>
          </a:prstGeom>
        </p:spPr>
      </p:pic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F2B09C77-3255-42B1-9676-F5FBBED6D97F}"/>
              </a:ext>
            </a:extLst>
          </p:cNvPr>
          <p:cNvSpPr/>
          <p:nvPr/>
        </p:nvSpPr>
        <p:spPr>
          <a:xfrm flipH="1">
            <a:off x="2141988" y="2386176"/>
            <a:ext cx="531304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85405905-E9C5-44B2-BD40-B80E91236574}"/>
              </a:ext>
            </a:extLst>
          </p:cNvPr>
          <p:cNvSpPr/>
          <p:nvPr/>
        </p:nvSpPr>
        <p:spPr>
          <a:xfrm flipH="1">
            <a:off x="9689284" y="5618898"/>
            <a:ext cx="531304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E72D618-9CB9-445B-924E-DAC831869E07}"/>
              </a:ext>
            </a:extLst>
          </p:cNvPr>
          <p:cNvCxnSpPr/>
          <p:nvPr/>
        </p:nvCxnSpPr>
        <p:spPr>
          <a:xfrm>
            <a:off x="8925884" y="3554835"/>
            <a:ext cx="0" cy="142703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178AF0E-56C0-4EAD-8C3B-6E3BB2F34123}"/>
              </a:ext>
            </a:extLst>
          </p:cNvPr>
          <p:cNvSpPr txBox="1"/>
          <p:nvPr/>
        </p:nvSpPr>
        <p:spPr>
          <a:xfrm>
            <a:off x="9010470" y="3804966"/>
            <a:ext cx="252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Gruppen: </a:t>
            </a:r>
            <a:endParaRPr lang="de-DE" sz="1600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Vorabfestgelegte Themen bearbeiten ( ca. 5-6 Themen)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BDD6643-FAC4-428D-AAEE-A4573834F0CA}"/>
              </a:ext>
            </a:extLst>
          </p:cNvPr>
          <p:cNvSpPr/>
          <p:nvPr/>
        </p:nvSpPr>
        <p:spPr>
          <a:xfrm>
            <a:off x="4338237" y="5389669"/>
            <a:ext cx="2839568" cy="218951"/>
          </a:xfrm>
          <a:prstGeom prst="rect">
            <a:avLst/>
          </a:prstGeom>
          <a:solidFill>
            <a:srgbClr val="FFCC99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Impulsvorträge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AC3C971-BA21-4221-B0D5-0414E2A836C2}"/>
              </a:ext>
            </a:extLst>
          </p:cNvPr>
          <p:cNvSpPr/>
          <p:nvPr/>
        </p:nvSpPr>
        <p:spPr>
          <a:xfrm>
            <a:off x="2609676" y="2844307"/>
            <a:ext cx="6400794" cy="199987"/>
          </a:xfrm>
          <a:prstGeom prst="rect">
            <a:avLst/>
          </a:prstGeom>
          <a:solidFill>
            <a:srgbClr val="BCE07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Teil B : Konkrete Maßnahmen zu den Optimierungsmöglichkeiten festhalten und Aufgaben erstellen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ile:Nuvola apps kchart.svg - Wikipedia">
            <a:extLst>
              <a:ext uri="{FF2B5EF4-FFF2-40B4-BE49-F238E27FC236}">
                <a16:creationId xmlns:a16="http://schemas.microsoft.com/office/drawing/2014/main" id="{8DEBCC47-168D-46AF-9F79-8CC20949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7" y="2647388"/>
            <a:ext cx="407463" cy="4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 do list - Free files and folders icons">
            <a:extLst>
              <a:ext uri="{FF2B5EF4-FFF2-40B4-BE49-F238E27FC236}">
                <a16:creationId xmlns:a16="http://schemas.microsoft.com/office/drawing/2014/main" id="{2C9106AB-95DB-458E-8411-F78E7D76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859">
            <a:off x="1495023" y="2590588"/>
            <a:ext cx="441345" cy="4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39482CB1-3597-4A0D-88BB-4F583D40BEAF}"/>
              </a:ext>
            </a:extLst>
          </p:cNvPr>
          <p:cNvSpPr/>
          <p:nvPr/>
        </p:nvSpPr>
        <p:spPr>
          <a:xfrm>
            <a:off x="3728627" y="3032677"/>
            <a:ext cx="3964078" cy="218951"/>
          </a:xfrm>
          <a:prstGeom prst="rect">
            <a:avLst/>
          </a:prstGeom>
          <a:solidFill>
            <a:srgbClr val="FFCC99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Standfestigkeit überprüfen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FF1E77-012D-45C2-9CC0-432D0180C15A}"/>
              </a:ext>
            </a:extLst>
          </p:cNvPr>
          <p:cNvSpPr txBox="1"/>
          <p:nvPr/>
        </p:nvSpPr>
        <p:spPr>
          <a:xfrm>
            <a:off x="10087414" y="5892999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B3E3F31-3389-410C-8DE9-04FC58765295}"/>
              </a:ext>
            </a:extLst>
          </p:cNvPr>
          <p:cNvSpPr txBox="1"/>
          <p:nvPr/>
        </p:nvSpPr>
        <p:spPr>
          <a:xfrm>
            <a:off x="1936059" y="195142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9AC735-61AE-4EA8-B9A7-FD4A31AD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862E-07E3-43A0-BB5A-40B12F4BF063}" type="datetime1">
              <a:rPr lang="de-DE" smtClean="0"/>
              <a:t>06.03.2024</a:t>
            </a:fld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9F9CE4-B557-4BD9-9081-250B5F20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95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2EBC2-1681-4FB8-A4C2-E514FFF9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300" dirty="0"/>
              <a:t>Infoveranstaltung </a:t>
            </a:r>
            <a:br>
              <a:rPr lang="de-DE" sz="4000" dirty="0"/>
            </a:br>
            <a:r>
              <a:rPr lang="de-DE" sz="3600" dirty="0"/>
              <a:t>Ergebnissen aus dem bisherigen Harmonisierungsprozess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6C134E-A473-4FC0-85CC-93B84140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80" y="1819980"/>
            <a:ext cx="10058400" cy="4530485"/>
          </a:xfrm>
        </p:spPr>
        <p:txBody>
          <a:bodyPr>
            <a:normAutofit/>
          </a:bodyPr>
          <a:lstStyle/>
          <a:p>
            <a:r>
              <a:rPr lang="de-DE" dirty="0"/>
              <a:t>Wann: am 12.04.2024 von 09:00 bis 12 Uhr VIKO</a:t>
            </a:r>
          </a:p>
          <a:p>
            <a:r>
              <a:rPr lang="de-DE" u="sng" dirty="0"/>
              <a:t>Rahmenbedingungen: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 </a:t>
            </a:r>
            <a:r>
              <a:rPr lang="de-DE" sz="1800" i="1" u="sng" dirty="0"/>
              <a:t>Themen: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Alles was auf den BWP4- Entwurf abzielt.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Wie weit gehen wir zurück (was wurde überarbeitet)? </a:t>
            </a:r>
            <a:r>
              <a:rPr lang="de-DE" sz="1600" dirty="0">
                <a:sym typeface="Wingdings" panose="05000000000000000000" pitchFamily="2" charset="2"/>
              </a:rPr>
              <a:t> Dabei sollten die</a:t>
            </a:r>
            <a:r>
              <a:rPr lang="de-DE" sz="1600" dirty="0"/>
              <a:t> Kriterien der Aktualität beachtet werden.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Zusammenhänge deutlich machen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Qualitätssicherung der Werkzeuge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Zugänge zu den Tools  Steckbriefe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i="1" u="sng" dirty="0">
                <a:sym typeface="Wingdings" panose="05000000000000000000" pitchFamily="2" charset="2"/>
              </a:rPr>
              <a:t>Wichtige Hinweise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sz="1600" dirty="0"/>
              <a:t>Keine fachlichen Diskussionen, nur die Darstellung der Inhalte aufzeigen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Kein Überfluss erzeugen an Informationen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0126A0-C161-4E36-A2F9-049A0B0D3F7D}"/>
              </a:ext>
            </a:extLst>
          </p:cNvPr>
          <p:cNvSpPr txBox="1"/>
          <p:nvPr/>
        </p:nvSpPr>
        <p:spPr>
          <a:xfrm>
            <a:off x="968720" y="5573573"/>
            <a:ext cx="994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CE07A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Bitte gute Beispiele für weitere Zugänge zu Links/Beschlüsse/Entscheidungen/Empfehlungen beitragen für die Befassungen mit den Anforderungen an Auswertung &amp; Visualisierung </a:t>
            </a:r>
          </a:p>
        </p:txBody>
      </p:sp>
      <p:pic>
        <p:nvPicPr>
          <p:cNvPr id="2050" name="Picture 2" descr="Ausrufezeichen symbol-Vektoren und -Illustrationen zum kostenlosen Download  | Freepik">
            <a:extLst>
              <a:ext uri="{FF2B5EF4-FFF2-40B4-BE49-F238E27FC236}">
                <a16:creationId xmlns:a16="http://schemas.microsoft.com/office/drawing/2014/main" id="{44AA8B03-F585-4B82-9C62-CD492CB2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" y="4796834"/>
            <a:ext cx="947956" cy="14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6D191-8DD4-47D8-9E75-7EB9848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87A7-7E4D-4E86-9830-EFE33CFE9F76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909242-C384-4027-8F2E-F7B86232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1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2E3C287-0475-4BD0-AE3D-5C23C926D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WRRL-Berichterstattung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7132BE1E-C671-4D5A-8534-871AC1FD8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cap="none" dirty="0"/>
              <a:t>Einblick in die elektronische WISE-Datenmeldung</a:t>
            </a:r>
          </a:p>
        </p:txBody>
      </p:sp>
    </p:spTree>
    <p:extLst>
      <p:ext uri="{BB962C8B-B14F-4D97-AF65-F5344CB8AC3E}">
        <p14:creationId xmlns:p14="http://schemas.microsoft.com/office/powerpoint/2010/main" val="217824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E26D4-7336-468C-AD4D-B513BB29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C52347-5DE3-4110-BFEE-4EF969BB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Zeitlicher Ablauf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Aufbau / Struktur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 Aktueller Stand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BCC619-1DAC-4B7F-A314-45C24D6D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593-F62E-4000-8072-C4EE31681A68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3008F-C187-49E9-8124-61EC6296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49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54C0A6-1C40-4415-BB1D-148AA2AB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Zeitlicher Ablauf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D6D96F-B4B5-41E3-B7F1-39D82AE18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C8653-EF24-40A5-9983-838B30C7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6A3D-0089-472D-885B-676D0D47B932}" type="datetime1">
              <a:rPr lang="de-DE" smtClean="0"/>
              <a:t>06.03.2024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A384ED-D8D3-4196-8C1C-83E52DF3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5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9905D-23E2-415B-9B90-B5ECF405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 auf Wasser-DE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C7EB2E-B4A1-48F8-93C8-508CC504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35511"/>
            <a:ext cx="9315450" cy="25527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2503CEF-3D9D-4F27-A3AF-023D85852A55}"/>
              </a:ext>
            </a:extLst>
          </p:cNvPr>
          <p:cNvSpPr txBox="1"/>
          <p:nvPr/>
        </p:nvSpPr>
        <p:spPr>
          <a:xfrm>
            <a:off x="1269092" y="5905105"/>
            <a:ext cx="971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URL: </a:t>
            </a:r>
            <a:r>
              <a:rPr lang="de-DE" dirty="0">
                <a:hlinkClick r:id="rId3"/>
              </a:rPr>
              <a:t>https://www.wasser-de.de/storedquery.html?page=QueryResult&amp;timeline=true&amp;hideFilter=true</a:t>
            </a:r>
            <a:r>
              <a:rPr lang="de-DE" dirty="0"/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6B39486-66D6-42E7-B984-C359C875A4AE}"/>
              </a:ext>
            </a:extLst>
          </p:cNvPr>
          <p:cNvSpPr/>
          <p:nvPr/>
        </p:nvSpPr>
        <p:spPr>
          <a:xfrm>
            <a:off x="6029608" y="2842788"/>
            <a:ext cx="1955548" cy="48050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D144EB-8675-4882-A3AF-ABE925D8F7DA}"/>
              </a:ext>
            </a:extLst>
          </p:cNvPr>
          <p:cNvSpPr/>
          <p:nvPr/>
        </p:nvSpPr>
        <p:spPr>
          <a:xfrm>
            <a:off x="4273235" y="3323291"/>
            <a:ext cx="1853243" cy="4979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06EAB4-0AD6-41E8-8A9D-F3A8CAB36E44}"/>
              </a:ext>
            </a:extLst>
          </p:cNvPr>
          <p:cNvSpPr/>
          <p:nvPr/>
        </p:nvSpPr>
        <p:spPr>
          <a:xfrm>
            <a:off x="5160475" y="3817375"/>
            <a:ext cx="2044574" cy="4979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BBDE51-C72F-4D97-8353-C7590CEF7C07}"/>
              </a:ext>
            </a:extLst>
          </p:cNvPr>
          <p:cNvSpPr/>
          <p:nvPr/>
        </p:nvSpPr>
        <p:spPr>
          <a:xfrm>
            <a:off x="8637006" y="2834404"/>
            <a:ext cx="1809184" cy="4979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AD8EE9-3117-4F28-8FD5-4964F43B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F919-9324-4710-9215-DA2D9395A134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EB718B-A757-412B-8B2A-3B13472D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8CE-A110-4110-AAC7-06D12093BDC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06535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Das ist die Titelfolie">
  <a:themeElements>
    <a:clrScheme name="Cleverslide_Colours">
      <a:dk1>
        <a:srgbClr val="565656"/>
      </a:dk1>
      <a:lt1>
        <a:sysClr val="window" lastClr="FFFFFF"/>
      </a:lt1>
      <a:dk2>
        <a:srgbClr val="6D6E70"/>
      </a:dk2>
      <a:lt2>
        <a:srgbClr val="C8C8C8"/>
      </a:lt2>
      <a:accent1>
        <a:srgbClr val="A1381F"/>
      </a:accent1>
      <a:accent2>
        <a:srgbClr val="CC4627"/>
      </a:accent2>
      <a:accent3>
        <a:srgbClr val="D86C53"/>
      </a:accent3>
      <a:accent4>
        <a:srgbClr val="457177"/>
      </a:accent4>
      <a:accent5>
        <a:srgbClr val="609CA4"/>
      </a:accent5>
      <a:accent6>
        <a:srgbClr val="88B5BB"/>
      </a:accent6>
      <a:hlink>
        <a:srgbClr val="0563C1"/>
      </a:hlink>
      <a:folHlink>
        <a:srgbClr val="954F72"/>
      </a:folHlink>
    </a:clrScheme>
    <a:fontScheme name="Cleverslide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4B7114F2-FF59-4C31-9866-5F830A9A2CE4}" vid="{D283FE51-D6C8-4DE0-9311-CF892DB2166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Breitbild</PresentationFormat>
  <Paragraphs>196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proxima nova rg</vt:lpstr>
      <vt:lpstr>Segoe UI Semilight</vt:lpstr>
      <vt:lpstr>Symbol</vt:lpstr>
      <vt:lpstr>Wingdings</vt:lpstr>
      <vt:lpstr>Rückblick</vt:lpstr>
      <vt:lpstr>Das ist die Titelfolie</vt:lpstr>
      <vt:lpstr>PowerPoint-Präsentation</vt:lpstr>
      <vt:lpstr>Veranstaltungsreihe zum LAWA-Workshop</vt:lpstr>
      <vt:lpstr>Ablauf 2024</vt:lpstr>
      <vt:lpstr>Beispiel für den möglichen Workshop-Ablauf </vt:lpstr>
      <vt:lpstr>Infoveranstaltung  Ergebnissen aus dem bisherigen Harmonisierungsprozess</vt:lpstr>
      <vt:lpstr>WRRL-Berichterstattung</vt:lpstr>
      <vt:lpstr>Gliederung</vt:lpstr>
      <vt:lpstr>Zeitlicher Ablauf</vt:lpstr>
      <vt:lpstr>Timeline auf Wasser-DE</vt:lpstr>
      <vt:lpstr>Möglicher zeitlicher Ablauf für Bewirtschaftungspläne anhand BWP 3</vt:lpstr>
      <vt:lpstr>Aufbau</vt:lpstr>
      <vt:lpstr>Aufbau der WISE-Meldung</vt:lpstr>
      <vt:lpstr>Datenfluss und -verarbeitung</vt:lpstr>
      <vt:lpstr>Die Systeme von WISE</vt:lpstr>
      <vt:lpstr>Aktueller Stand</vt:lpstr>
      <vt:lpstr>Aktueller Stand zu Sachdaten: 06.03.2024</vt:lpstr>
      <vt:lpstr>Assessment</vt:lpstr>
      <vt:lpstr>PowerPoint-Präsentation</vt:lpstr>
      <vt:lpstr>Ausblick</vt:lpstr>
      <vt:lpstr>Inhalte des Zwischenberichts (PoM)</vt:lpstr>
      <vt:lpstr>PoM: Terminübersicht gemäß LAWA-WIKI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Schneider, Pia, M4, MT</dc:creator>
  <cp:lastModifiedBy>Schneider, Pia, M4, MT</cp:lastModifiedBy>
  <cp:revision>22</cp:revision>
  <dcterms:created xsi:type="dcterms:W3CDTF">2024-03-01T12:44:08Z</dcterms:created>
  <dcterms:modified xsi:type="dcterms:W3CDTF">2024-03-06T08:22:13Z</dcterms:modified>
</cp:coreProperties>
</file>